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259" r:id="rId4"/>
    <p:sldId id="257" r:id="rId5"/>
    <p:sldId id="305" r:id="rId6"/>
    <p:sldId id="307" r:id="rId7"/>
    <p:sldId id="308" r:id="rId8"/>
    <p:sldId id="260" r:id="rId9"/>
    <p:sldId id="261" r:id="rId10"/>
    <p:sldId id="262" r:id="rId11"/>
    <p:sldId id="263" r:id="rId12"/>
    <p:sldId id="264" r:id="rId13"/>
    <p:sldId id="309" r:id="rId14"/>
    <p:sldId id="310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311" r:id="rId27"/>
    <p:sldId id="313" r:id="rId28"/>
    <p:sldId id="312" r:id="rId29"/>
    <p:sldId id="318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3" r:id="rId45"/>
    <p:sldId id="314" r:id="rId46"/>
    <p:sldId id="315" r:id="rId47"/>
    <p:sldId id="316" r:id="rId48"/>
    <p:sldId id="294" r:id="rId49"/>
    <p:sldId id="295" r:id="rId50"/>
    <p:sldId id="296" r:id="rId51"/>
    <p:sldId id="299" r:id="rId52"/>
    <p:sldId id="300" r:id="rId53"/>
    <p:sldId id="302" r:id="rId54"/>
    <p:sldId id="303" r:id="rId55"/>
    <p:sldId id="304" r:id="rId56"/>
    <p:sldId id="317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35" d="100"/>
          <a:sy n="35" d="100"/>
        </p:scale>
        <p:origin x="342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ECA99-AD38-4AE9-8223-9057A10EE8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35A1EF-2E59-4D8E-A0F6-0B9CAFEE5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830A9-6883-45A6-BA7D-EE60384E8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C04E-1D87-47AE-95FC-CF26BA0A42B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BB6AB-3356-4594-8F7C-F0BA212CE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A68A7-6B44-4513-8B60-544C8D451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C4BB-3E09-402C-92ED-6669BCF70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92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7989-CE36-4FE5-B1D6-049F27B18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39A78-E258-4082-B53E-57342AE97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85E2C-08CF-40AC-801A-02CE49AD0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C04E-1D87-47AE-95FC-CF26BA0A42B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B508D-C442-4B72-85F3-10CF903D8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C7D7E-8848-4C4F-8421-59ECA6F2E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C4BB-3E09-402C-92ED-6669BCF70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47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AE2F24-BA97-4D91-8A4F-3C1BA33DEC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0D4513-0B74-4432-BED1-59E88F7AA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16FE2-226C-4D01-B2A1-82635D5D0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C04E-1D87-47AE-95FC-CF26BA0A42B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00751-7F4C-44D0-943B-50DC5F6AD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CC68B-45D7-4668-8D2C-94DF2C49E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C4BB-3E09-402C-92ED-6669BCF70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15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10DE7-68D7-49C8-B465-A6298473F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0E564-874F-4744-8BA2-27D7CE393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999B0-7974-4CDC-BC38-4A0BAA1D8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C04E-1D87-47AE-95FC-CF26BA0A42B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65FAA-090C-44AD-B643-EE63B6D0A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4C3DA-7DB3-4BB2-A41B-CC965EBC1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C4BB-3E09-402C-92ED-6669BCF70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32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32424-52E6-42B0-BC1C-F07CC8A1C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DB1C5-A3D2-400B-9284-75CB4C2F9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525FD-480F-485F-82A9-0C0C4CF0D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C04E-1D87-47AE-95FC-CF26BA0A42B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6E758-D15D-4885-9218-21390F23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71C52-C7FC-428A-96D1-C42907280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C4BB-3E09-402C-92ED-6669BCF70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54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103F2-BD73-4B6D-887E-531F9FB88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2FA2F-24C5-472B-9E5A-2DACFAFE72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3C08FC-8A4F-4527-B88E-53E582189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A73EC-EFDC-45AF-8892-5B9E4BAA5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C04E-1D87-47AE-95FC-CF26BA0A42B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ACC02-C3F8-4D6F-95B2-C37F5C8C3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D801C-1226-4CEA-9757-B4A737EE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C4BB-3E09-402C-92ED-6669BCF70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47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26F3-BD4C-47AD-9FFB-5D9DB9C97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72933-D0FA-4F2C-B344-0A36B6CE5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E4FAF7-6198-4CED-993F-AB70857C4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620303-6102-412A-BCCC-988483239E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8DA90A-0379-412F-AC21-1EF2BF43F6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EABDC6-9623-443F-AEEF-C90E26882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C04E-1D87-47AE-95FC-CF26BA0A42B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219191-CD6B-4E6B-B324-F8F8C2252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D3229D-C773-4A64-9249-BCA7D320A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C4BB-3E09-402C-92ED-6669BCF70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25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CFABF-7CF4-4E23-8EB4-5B8C2B6BD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62678F-E180-4860-85A8-914F88948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C04E-1D87-47AE-95FC-CF26BA0A42B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C6CEC9-9797-4DBE-9955-918744162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D1CBC-84A0-41D8-B19E-B6E05BB2D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C4BB-3E09-402C-92ED-6669BCF70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71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830F21-624A-45D0-B1C7-22DD74F4E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C04E-1D87-47AE-95FC-CF26BA0A42B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93A194-98A8-4BA3-92FB-006109CB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DCE4A-1F66-4D41-BA6F-309063BB2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C4BB-3E09-402C-92ED-6669BCF70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24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226A8-DF64-47EC-AED6-BCB99F95B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18D58-C899-45EE-9274-18C1C105C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497EA-65B7-4804-B783-F83D20670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AEFCB-B10A-4BBF-A98D-E64C6432A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C04E-1D87-47AE-95FC-CF26BA0A42B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E359A6-5702-4AB3-8577-8241CDE13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8CCC4-5446-43E6-8D9E-595E47C98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C4BB-3E09-402C-92ED-6669BCF70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64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5425B-14DF-4FA6-9A34-C92FFBFE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F2FAC-0358-412E-A7E6-04B7A5D71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BD3C0-54B0-422A-993A-68CD2F302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4A3AF5-6688-441A-9785-144A21BED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C04E-1D87-47AE-95FC-CF26BA0A42B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7F120-48F7-4D0B-BDC3-35E75B368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9D05B-6C97-4F5E-A014-9CC8E0BE6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C4BB-3E09-402C-92ED-6669BCF70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92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BB3D3A-7218-42C0-B3F3-C93EE57B6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C88F-BF36-44B4-A170-F25DB8498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9A12F-EE48-48D8-866E-76DB31A9C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4C04E-1D87-47AE-95FC-CF26BA0A42B8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F671F-898A-4FDC-9AF3-9BF63F2353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E3380-A35B-4EC5-AD7F-58BF45AE4D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3C4BB-3E09-402C-92ED-6669BCF70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8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C2335B3-1506-4EE3-A1DA-C3CCDD043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18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DAB210B-5577-486D-BD33-5E2742579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28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E87126A-B1FE-41FE-8437-844FD26A5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68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683B2D6-97C1-4C6F-BBA9-00D2F1590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33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07A9E132-5D6F-4523-8626-ACC50DDB7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73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75CFFA9-8CB8-4449-9697-11AED07BB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4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4173B0C-FDDF-48CD-8B69-508D1F604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83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452A7B3-D043-4D2A-8CEF-8F4DE15EB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68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range, painted&#10;&#10;Description automatically generated">
            <a:extLst>
              <a:ext uri="{FF2B5EF4-FFF2-40B4-BE49-F238E27FC236}">
                <a16:creationId xmlns:a16="http://schemas.microsoft.com/office/drawing/2014/main" id="{097D7341-AB4D-44D0-906A-AF300B0BD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49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E23CFFD9-40A1-4F42-AF60-935E93513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03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250B3A76-4DCE-46A0-8879-12B1DDAD6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64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25C85693-FCA1-4E23-A4CC-A150367B4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22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decorated, colorful, painted, painting&#10;&#10;Description automatically generated">
            <a:extLst>
              <a:ext uri="{FF2B5EF4-FFF2-40B4-BE49-F238E27FC236}">
                <a16:creationId xmlns:a16="http://schemas.microsoft.com/office/drawing/2014/main" id="{A75AFF2B-C043-4900-80DE-CA7380406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50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5BBEC-B37F-4AF5-BC4B-B29E20EE6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92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9E9724-0E3E-48AA-8D02-C230E211E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18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082EE-E116-466F-9D8A-171E5DE2F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38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7111EF-4F3E-4A1E-B9A7-6BC3640C7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97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840B12-37FB-47E0-BF99-81E61DB74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43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CC0719E6-D308-46B1-9E1F-94D22E393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62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dolphin in a cage&#10;&#10;Description automatically generated with low confidence">
            <a:extLst>
              <a:ext uri="{FF2B5EF4-FFF2-40B4-BE49-F238E27FC236}">
                <a16:creationId xmlns:a16="http://schemas.microsoft.com/office/drawing/2014/main" id="{81114237-B9E2-4F0C-95D5-65990127B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57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3E6EB29D-046A-49F1-B967-7483D49CE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13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137E683-6271-4963-A3DB-60457B99C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12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69DA4D8-7A43-4A0A-8876-993B29672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02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0A6D07C-5FDA-4892-8DD4-8F3B3DC6E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6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, toy, doll, decorated&#10;&#10;Description automatically generated">
            <a:extLst>
              <a:ext uri="{FF2B5EF4-FFF2-40B4-BE49-F238E27FC236}">
                <a16:creationId xmlns:a16="http://schemas.microsoft.com/office/drawing/2014/main" id="{69342353-DDA7-41C2-B763-A03223567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56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97FE223C-D183-4D46-8979-E9E54FEC1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39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778B8A7-521B-4E40-BE77-E835CFDA3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63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inting of a group of people&#10;&#10;Description automatically generated with low confidence">
            <a:extLst>
              <a:ext uri="{FF2B5EF4-FFF2-40B4-BE49-F238E27FC236}">
                <a16:creationId xmlns:a16="http://schemas.microsoft.com/office/drawing/2014/main" id="{A642895A-D8C7-4684-9D9C-E30EE233C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99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doll&#10;&#10;Description automatically generated with medium confidence">
            <a:extLst>
              <a:ext uri="{FF2B5EF4-FFF2-40B4-BE49-F238E27FC236}">
                <a16:creationId xmlns:a16="http://schemas.microsoft.com/office/drawing/2014/main" id="{1F781018-2F22-4907-9BF8-75739500B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66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5EC52B4-6A82-4047-BB8D-E09CF5783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29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1A9EA907-3913-4F31-B050-614713469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110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square&#10;&#10;Description automatically generated">
            <a:extLst>
              <a:ext uri="{FF2B5EF4-FFF2-40B4-BE49-F238E27FC236}">
                <a16:creationId xmlns:a16="http://schemas.microsoft.com/office/drawing/2014/main" id="{5B503849-54DA-4B56-ABC3-6CB30D2AB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976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20AB332-EEC2-40AA-9A43-67E3F70EC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4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walking&#10;&#10;Description automatically generated with low confidence">
            <a:extLst>
              <a:ext uri="{FF2B5EF4-FFF2-40B4-BE49-F238E27FC236}">
                <a16:creationId xmlns:a16="http://schemas.microsoft.com/office/drawing/2014/main" id="{01E45789-8AE6-4635-B594-A225799A3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28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D2CF806B-BE3C-4093-A76C-6E1D6B2E1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280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615AC629-F782-4CA1-B8FE-00C5E4453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846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338CC1C-55C8-499A-8B45-01B2D1370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356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0D8D6852-C437-4C37-999A-BF7094BD7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651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BDD27AFA-83DF-4558-B247-F098B9B71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313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046CA67-0FD6-457E-8598-122D5714D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144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3BC07-0288-40D9-AF43-E89624B20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80160FDF-132D-4BF3-85BD-A3644BA37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331909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F9466BC-16A6-4816-9F09-6D5931B44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825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1216EBE-E95A-47C2-BC3F-7C270ACCE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491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sport&#10;&#10;Description automatically generated">
            <a:extLst>
              <a:ext uri="{FF2B5EF4-FFF2-40B4-BE49-F238E27FC236}">
                <a16:creationId xmlns:a16="http://schemas.microsoft.com/office/drawing/2014/main" id="{41C7A98B-F43C-4147-A96D-102EB65C8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56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BEF1D8E5-9B71-4E69-96E2-93D931EEC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543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7D906FF-2C52-4AA1-9CFF-07C3AAD5D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27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9D55253-E5F4-454E-92EE-73CE1AD14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253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B87BBEB-6641-40A1-B616-33CAF6F7D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166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C91164B-4712-41C0-8713-21AD3BB17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70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291802D-9235-495F-9EC7-B3E22AF4F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675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AD725D6-D333-4D62-9F5C-DAFBAA8F4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02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5009A91-8348-460F-B012-6CBB62A09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37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5AC875-86A2-4704-B9F1-7DCC880C0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94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CC5E5D5-53A3-4E57-950A-6645AC3EE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56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F6C8A59-DF09-4752-826A-CC3744B26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62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79EB-C8B5-4F16-8282-1E0171091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21A5D-5912-4CA1-A918-CAE07E898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Qr code&#10;&#10;Description automatically generated with medium confidence">
            <a:extLst>
              <a:ext uri="{FF2B5EF4-FFF2-40B4-BE49-F238E27FC236}">
                <a16:creationId xmlns:a16="http://schemas.microsoft.com/office/drawing/2014/main" id="{992383C4-517D-46D7-8AA3-0351E0AE2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0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Widescreen</PresentationFormat>
  <Paragraphs>0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Stacia McKeever</dc:creator>
  <cp:lastModifiedBy>Stacia McKeever</cp:lastModifiedBy>
  <cp:revision>3</cp:revision>
  <dcterms:created xsi:type="dcterms:W3CDTF">2021-08-18T00:53:12Z</dcterms:created>
  <dcterms:modified xsi:type="dcterms:W3CDTF">2021-08-18T02:24:50Z</dcterms:modified>
</cp:coreProperties>
</file>