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6256000" cy="9144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0" i="0" u="none" strike="noStrike" cap="none" spc="0" normalizeH="0" baseline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Light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3C0FC">
              <a:alpha val="26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6D6"/>
              </a:solidFill>
              <a:prstDash val="solid"/>
              <a:miter lim="400000"/>
            </a:ln>
          </a:left>
          <a:right>
            <a:ln w="254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chemeClr val="accent1">
              <a:hueOff val="-136794"/>
              <a:satOff val="-2150"/>
              <a:lumOff val="15693"/>
            </a:schemeClr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254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6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chemeClr val="accent1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6D6"/>
              </a:solidFill>
              <a:prstDash val="solid"/>
              <a:miter lim="400000"/>
            </a:ln>
          </a:top>
          <a:bottom>
            <a:ln w="254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solidFill>
                <a:srgbClr val="929292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8EA5CB">
              <a:alpha val="2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4CB9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4CB9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AAAAA"/>
              </a:solidFill>
              <a:prstDash val="solid"/>
              <a:miter lim="400000"/>
            </a:ln>
          </a:left>
          <a:right>
            <a:ln w="12700" cap="flat">
              <a:solidFill>
                <a:srgbClr val="AAAAAA"/>
              </a:solidFill>
              <a:prstDash val="solid"/>
              <a:miter lim="400000"/>
            </a:ln>
          </a:right>
          <a:top>
            <a:ln w="12700" cap="flat">
              <a:solidFill>
                <a:srgbClr val="AAAAAA"/>
              </a:solidFill>
              <a:prstDash val="solid"/>
              <a:miter lim="400000"/>
            </a:ln>
          </a:top>
          <a:bottom>
            <a:ln w="12700" cap="flat">
              <a:solidFill>
                <a:srgbClr val="AAAAAA"/>
              </a:solidFill>
              <a:prstDash val="solid"/>
              <a:miter lim="400000"/>
            </a:ln>
          </a:bottom>
          <a:insideH>
            <a:ln w="12700" cap="flat">
              <a:solidFill>
                <a:srgbClr val="AAAAAA"/>
              </a:solidFill>
              <a:prstDash val="solid"/>
              <a:miter lim="400000"/>
            </a:ln>
          </a:insideH>
          <a:insideV>
            <a:ln w="12700" cap="flat">
              <a:solidFill>
                <a:srgbClr val="AAAAAA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chemeClr val="accent3">
              <a:alpha val="35000"/>
            </a:scheme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254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solidFill>
            <a:srgbClr val="2D7132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3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noFill/>
              <a:miter lim="400000"/>
            </a:ln>
          </a:bottom>
          <a:insideH>
            <a:ln w="254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3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D6D7D6"/>
              </a:solidFill>
              <a:prstDash val="solid"/>
              <a:miter lim="400000"/>
            </a:ln>
          </a:left>
          <a:right>
            <a:ln w="12700" cap="flat">
              <a:solidFill>
                <a:srgbClr val="D6D7D6"/>
              </a:solidFill>
              <a:prstDash val="solid"/>
              <a:miter lim="400000"/>
            </a:ln>
          </a:right>
          <a:top>
            <a:ln w="12700" cap="flat">
              <a:solidFill>
                <a:srgbClr val="D6D7D6"/>
              </a:solidFill>
              <a:prstDash val="solid"/>
              <a:miter lim="400000"/>
            </a:ln>
          </a:top>
          <a:bottom>
            <a:ln w="12700" cap="flat">
              <a:solidFill>
                <a:srgbClr val="D6D7D6"/>
              </a:solidFill>
              <a:prstDash val="solid"/>
              <a:miter lim="400000"/>
            </a:ln>
          </a:bottom>
          <a:insideH>
            <a:ln w="127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97A7B">
              <a:alpha val="3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254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BF630E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B4407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B4407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09090"/>
              </a:solidFill>
              <a:prstDash val="solid"/>
              <a:miter lim="400000"/>
            </a:ln>
          </a:left>
          <a:right>
            <a:ln w="12700" cap="flat">
              <a:solidFill>
                <a:srgbClr val="909090"/>
              </a:solidFill>
              <a:prstDash val="solid"/>
              <a:miter lim="400000"/>
            </a:ln>
          </a:right>
          <a:top>
            <a:ln w="12700" cap="flat">
              <a:solidFill>
                <a:srgbClr val="909090"/>
              </a:solidFill>
              <a:prstDash val="solid"/>
              <a:miter lim="400000"/>
            </a:ln>
          </a:top>
          <a:bottom>
            <a:ln w="12700" cap="flat">
              <a:solidFill>
                <a:srgbClr val="909090"/>
              </a:solidFill>
              <a:prstDash val="solid"/>
              <a:miter lim="400000"/>
            </a:ln>
          </a:bottom>
          <a:insideH>
            <a:ln w="12700" cap="flat">
              <a:solidFill>
                <a:srgbClr val="909090"/>
              </a:solidFill>
              <a:prstDash val="solid"/>
              <a:miter lim="400000"/>
            </a:ln>
          </a:insideH>
          <a:insideV>
            <a:ln w="12700" cap="flat">
              <a:solidFill>
                <a:srgbClr val="90909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97A7B">
              <a:alpha val="30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25400" cap="flat">
              <a:solidFill>
                <a:srgbClr val="D6D7D6"/>
              </a:solidFill>
              <a:prstDash val="solid"/>
              <a:miter lim="400000"/>
            </a:ln>
          </a:insideV>
        </a:tcBdr>
        <a:fill>
          <a:solidFill>
            <a:srgbClr val="1F2428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84B4C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D6D7D6"/>
              </a:solidFill>
              <a:prstDash val="solid"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84B4C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929292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797A7B">
              <a:alpha val="30000"/>
            </a:srgbClr>
          </a:solidFill>
        </a:fill>
      </a:tcStyle>
    </a:band2H>
    <a:firstCol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25400" cap="flat">
              <a:solidFill>
                <a:srgbClr val="929292"/>
              </a:solidFill>
              <a:prstDash val="solid"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25400" cap="flat">
              <a:solidFill>
                <a:srgbClr val="929292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"/>
          <a:ea typeface="Helvetica"/>
          <a:cs typeface="Helvetica"/>
        </a:font>
        <a:srgbClr val="FFFFFF"/>
      </a:tcTxStyle>
      <a:tcStyle>
        <a:tcBdr>
          <a:left>
            <a:ln w="25400" cap="flat">
              <a:solidFill>
                <a:srgbClr val="929292"/>
              </a:solidFill>
              <a:prstDash val="solid"/>
              <a:miter lim="400000"/>
            </a:ln>
          </a:left>
          <a:right>
            <a:ln w="254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solidFill>
                <a:srgbClr val="929292"/>
              </a:solidFill>
              <a:prstDash val="solid"/>
              <a:miter lim="400000"/>
            </a:ln>
          </a:bottom>
          <a:insideH>
            <a:ln w="25400" cap="flat">
              <a:solidFill>
                <a:srgbClr val="929292"/>
              </a:solidFill>
              <a:prstDash val="solid"/>
              <a:miter lim="400000"/>
            </a:ln>
          </a:insideH>
          <a:insideV>
            <a:ln w="254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42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Shape 11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17" name="Shape 11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1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1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1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1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1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1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1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1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1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>
            <a:spLocks noGrp="1"/>
          </p:cNvSpPr>
          <p:nvPr>
            <p:ph type="body" sz="quarter" idx="21"/>
          </p:nvPr>
        </p:nvSpPr>
        <p:spPr>
          <a:xfrm>
            <a:off x="3225799" y="5619750"/>
            <a:ext cx="9810752" cy="381000"/>
          </a:xfrm>
          <a:prstGeom prst="rect">
            <a:avLst/>
          </a:prstGeom>
        </p:spPr>
        <p:txBody>
          <a:bodyPr>
            <a:spAutoFit/>
          </a:bodyPr>
          <a:lstStyle>
            <a:lvl1pPr>
              <a:defRPr sz="2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>
            <a:spLocks noGrp="1"/>
          </p:cNvSpPr>
          <p:nvPr>
            <p:ph type="body" sz="quarter" idx="22"/>
          </p:nvPr>
        </p:nvSpPr>
        <p:spPr>
          <a:xfrm>
            <a:off x="3225799" y="4133849"/>
            <a:ext cx="9810752" cy="508001"/>
          </a:xfrm>
          <a:prstGeom prst="rect">
            <a:avLst/>
          </a:prstGeom>
        </p:spPr>
        <p:txBody>
          <a:bodyPr anchor="ctr">
            <a:spAutoFit/>
          </a:bodyPr>
          <a:lstStyle>
            <a:lvl1pPr>
              <a:defRPr sz="3000"/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21"/>
          </p:nvPr>
        </p:nvSpPr>
        <p:spPr>
          <a:xfrm>
            <a:off x="2031999" y="497210"/>
            <a:ext cx="14630402" cy="975360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sz="half" idx="21"/>
          </p:nvPr>
        </p:nvSpPr>
        <p:spPr>
          <a:xfrm>
            <a:off x="3492499" y="1308099"/>
            <a:ext cx="9271002" cy="460375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2349499" y="5867400"/>
            <a:ext cx="11557002" cy="1003301"/>
          </a:xfrm>
          <a:prstGeom prst="rect">
            <a:avLst/>
          </a:prstGeom>
        </p:spPr>
        <p:txBody>
          <a:bodyPr anchor="ctr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2349499" y="6902450"/>
            <a:ext cx="11557002" cy="793751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Text"/>
          <p:cNvSpPr txBox="1">
            <a:spLocks noGrp="1"/>
          </p:cNvSpPr>
          <p:nvPr>
            <p:ph type="title"/>
          </p:nvPr>
        </p:nvSpPr>
        <p:spPr>
          <a:xfrm>
            <a:off x="2920999" y="3409950"/>
            <a:ext cx="10414002" cy="2324101"/>
          </a:xfrm>
          <a:prstGeom prst="rect">
            <a:avLst/>
          </a:prstGeom>
        </p:spPr>
        <p:txBody>
          <a:bodyPr anchor="ctr"/>
          <a:lstStyle/>
          <a:p>
            <a:r>
              <a:t>Title Text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21"/>
          </p:nvPr>
        </p:nvSpPr>
        <p:spPr>
          <a:xfrm>
            <a:off x="6040437" y="1111250"/>
            <a:ext cx="9915527" cy="661035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2857499" y="1619249"/>
            <a:ext cx="5111751" cy="2774951"/>
          </a:xfrm>
          <a:prstGeom prst="rect">
            <a:avLst/>
          </a:prstGeom>
        </p:spPr>
        <p:txBody>
          <a:bodyPr/>
          <a:lstStyle>
            <a:lvl1pPr>
              <a:defRPr sz="5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2857499" y="4489450"/>
            <a:ext cx="5111751" cy="2863851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xfrm>
            <a:off x="2876549" y="1320799"/>
            <a:ext cx="10502902" cy="1143001"/>
          </a:xfrm>
          <a:prstGeom prst="rect">
            <a:avLst/>
          </a:prstGeom>
        </p:spPr>
        <p:txBody>
          <a:bodyPr anchor="ctr"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xfrm>
            <a:off x="2876549" y="1320799"/>
            <a:ext cx="10502902" cy="1143001"/>
          </a:xfrm>
          <a:prstGeom prst="rect">
            <a:avLst/>
          </a:prstGeom>
        </p:spPr>
        <p:txBody>
          <a:bodyPr anchor="ctr"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2876549" y="2717799"/>
            <a:ext cx="10502902" cy="4648202"/>
          </a:xfrm>
          <a:prstGeom prst="rect">
            <a:avLst/>
          </a:prstGeom>
        </p:spPr>
        <p:txBody>
          <a:bodyPr anchor="ctr"/>
          <a:lstStyle>
            <a:lvl1pPr marL="366346" indent="-366346" algn="l">
              <a:spcBef>
                <a:spcPts val="5900"/>
              </a:spcBef>
              <a:buSzPct val="75000"/>
              <a:buChar char="•"/>
              <a:defRPr sz="3000"/>
            </a:lvl1pPr>
            <a:lvl2pPr marL="1001346" indent="-366346" algn="l">
              <a:spcBef>
                <a:spcPts val="5900"/>
              </a:spcBef>
              <a:buSzPct val="75000"/>
              <a:buChar char="•"/>
              <a:defRPr sz="3000"/>
            </a:lvl2pPr>
            <a:lvl3pPr marL="1636346" indent="-366346" algn="l">
              <a:spcBef>
                <a:spcPts val="5900"/>
              </a:spcBef>
              <a:buSzPct val="75000"/>
              <a:buChar char="•"/>
              <a:defRPr sz="3000"/>
            </a:lvl3pPr>
            <a:lvl4pPr marL="2271346" indent="-366346" algn="l">
              <a:spcBef>
                <a:spcPts val="5900"/>
              </a:spcBef>
              <a:buSzPct val="75000"/>
              <a:buChar char="•"/>
              <a:defRPr sz="3000"/>
            </a:lvl4pPr>
            <a:lvl5pPr marL="2906346" indent="-366346" algn="l">
              <a:spcBef>
                <a:spcPts val="5900"/>
              </a:spcBef>
              <a:buSzPct val="75000"/>
              <a:buChar char="•"/>
              <a:defRPr sz="30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21"/>
          </p:nvPr>
        </p:nvSpPr>
        <p:spPr>
          <a:xfrm>
            <a:off x="7018337" y="2205565"/>
            <a:ext cx="8201027" cy="546735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xfrm>
            <a:off x="2876549" y="1320799"/>
            <a:ext cx="10502902" cy="1143001"/>
          </a:xfrm>
          <a:prstGeom prst="rect">
            <a:avLst/>
          </a:prstGeom>
        </p:spPr>
        <p:txBody>
          <a:bodyPr anchor="ctr"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2876549" y="2717799"/>
            <a:ext cx="5111751" cy="4648202"/>
          </a:xfrm>
          <a:prstGeom prst="rect">
            <a:avLst/>
          </a:prstGeom>
        </p:spPr>
        <p:txBody>
          <a:bodyPr anchor="ctr"/>
          <a:lstStyle>
            <a:lvl1pPr marL="347697" indent="-347697" algn="l">
              <a:spcBef>
                <a:spcPts val="4500"/>
              </a:spcBef>
              <a:buSzPct val="75000"/>
              <a:buChar char="•"/>
              <a:defRPr sz="2800"/>
            </a:lvl1pPr>
            <a:lvl2pPr marL="906497" indent="-347697" algn="l">
              <a:spcBef>
                <a:spcPts val="4500"/>
              </a:spcBef>
              <a:buSzPct val="75000"/>
              <a:buChar char="•"/>
              <a:defRPr sz="2800"/>
            </a:lvl2pPr>
            <a:lvl3pPr marL="1465297" indent="-347697" algn="l">
              <a:spcBef>
                <a:spcPts val="4500"/>
              </a:spcBef>
              <a:buSzPct val="75000"/>
              <a:buChar char="•"/>
              <a:defRPr sz="2800"/>
            </a:lvl3pPr>
            <a:lvl4pPr marL="2024097" indent="-347697" algn="l">
              <a:spcBef>
                <a:spcPts val="4500"/>
              </a:spcBef>
              <a:buSzPct val="75000"/>
              <a:buChar char="•"/>
              <a:defRPr sz="2800"/>
            </a:lvl4pPr>
            <a:lvl5pPr marL="2582897" indent="-347697" algn="l">
              <a:spcBef>
                <a:spcPts val="4500"/>
              </a:spcBef>
              <a:buSzPct val="75000"/>
              <a:buChar char="•"/>
              <a:defRPr sz="2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2876549" y="2031999"/>
            <a:ext cx="10502902" cy="5086352"/>
          </a:xfrm>
          <a:prstGeom prst="rect">
            <a:avLst/>
          </a:prstGeom>
        </p:spPr>
        <p:txBody>
          <a:bodyPr anchor="ctr"/>
          <a:lstStyle>
            <a:lvl1pPr marL="366346" indent="-366346" algn="l">
              <a:spcBef>
                <a:spcPts val="5900"/>
              </a:spcBef>
              <a:buSzPct val="75000"/>
              <a:buChar char="•"/>
              <a:defRPr sz="3000"/>
            </a:lvl1pPr>
            <a:lvl2pPr marL="1001346" indent="-366346" algn="l">
              <a:spcBef>
                <a:spcPts val="5900"/>
              </a:spcBef>
              <a:buSzPct val="75000"/>
              <a:buChar char="•"/>
              <a:defRPr sz="3000"/>
            </a:lvl2pPr>
            <a:lvl3pPr marL="1636346" indent="-366346" algn="l">
              <a:spcBef>
                <a:spcPts val="5900"/>
              </a:spcBef>
              <a:buSzPct val="75000"/>
              <a:buChar char="•"/>
              <a:defRPr sz="3000"/>
            </a:lvl3pPr>
            <a:lvl4pPr marL="2271346" indent="-366346" algn="l">
              <a:spcBef>
                <a:spcPts val="5900"/>
              </a:spcBef>
              <a:buSzPct val="75000"/>
              <a:buChar char="•"/>
              <a:defRPr sz="3000"/>
            </a:lvl4pPr>
            <a:lvl5pPr marL="2906346" indent="-366346" algn="l">
              <a:spcBef>
                <a:spcPts val="5900"/>
              </a:spcBef>
              <a:buSzPct val="75000"/>
              <a:buChar char="•"/>
              <a:defRPr sz="30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21"/>
          </p:nvPr>
        </p:nvSpPr>
        <p:spPr>
          <a:xfrm>
            <a:off x="9677400" y="4578350"/>
            <a:ext cx="4171951" cy="278130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22"/>
          </p:nvPr>
        </p:nvSpPr>
        <p:spPr>
          <a:xfrm>
            <a:off x="9690100" y="1619249"/>
            <a:ext cx="4152901" cy="276860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23"/>
          </p:nvPr>
        </p:nvSpPr>
        <p:spPr>
          <a:xfrm>
            <a:off x="1162049" y="1013883"/>
            <a:ext cx="10033001" cy="668866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2920999" y="2292349"/>
            <a:ext cx="10414002" cy="232410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5400" tIns="25400" rIns="25400" bIns="25400" anchor="b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2920999" y="4679950"/>
            <a:ext cx="10414002" cy="79375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25400" tIns="25400" rIns="25400" bIns="25400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994218" y="7683500"/>
            <a:ext cx="261214" cy="266700"/>
          </a:xfrm>
          <a:prstGeom prst="rect">
            <a:avLst/>
          </a:prstGeom>
          <a:ln w="3175">
            <a:miter lim="400000"/>
          </a:ln>
        </p:spPr>
        <p:txBody>
          <a:bodyPr wrap="none" lIns="25400" tIns="25400" rIns="25400" bIns="25400">
            <a:spAutoFit/>
          </a:bodyPr>
          <a:lstStyle>
            <a:lvl1pPr>
              <a:defRPr sz="1400"/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2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2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2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2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2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2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2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2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72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9pPr>
    </p:titleStyle>
    <p:body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6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6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6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6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6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6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6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6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600" b="0" i="0" u="none" strike="noStrike" cap="none" spc="0" baseline="0">
          <a:solidFill>
            <a:srgbClr val="FFFFFF"/>
          </a:solidFill>
          <a:uFillTx/>
          <a:latin typeface="+mn-lt"/>
          <a:ea typeface="+mn-ea"/>
          <a:cs typeface="+mn-cs"/>
          <a:sym typeface="Helvetica Light"/>
        </a:defRPr>
      </a:lvl9pPr>
    </p:bodyStyle>
    <p:other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1pPr>
      <a:lvl2pPr marL="0" marR="0" indent="228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2pPr>
      <a:lvl3pPr marL="0" marR="0" indent="457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3pPr>
      <a:lvl4pPr marL="0" marR="0" indent="685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4pPr>
      <a:lvl5pPr marL="0" marR="0" indent="9144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5pPr>
      <a:lvl6pPr marL="0" marR="0" indent="11430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6pPr>
      <a:lvl7pPr marL="0" marR="0" indent="13716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7pPr>
      <a:lvl8pPr marL="0" marR="0" indent="16002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8pPr>
      <a:lvl9pPr marL="0" marR="0" indent="182880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ackground pattern&#10;&#10;Description automatically generated">
            <a:extLst>
              <a:ext uri="{FF2B5EF4-FFF2-40B4-BE49-F238E27FC236}">
                <a16:creationId xmlns:a16="http://schemas.microsoft.com/office/drawing/2014/main" id="{3553443D-BC2F-4E00-9FB2-ABEA3DC289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6256000" cy="9144000"/>
          </a:xfrm>
          <a:prstGeom prst="rect">
            <a:avLst/>
          </a:prstGeom>
        </p:spPr>
      </p:pic>
      <p:sp>
        <p:nvSpPr>
          <p:cNvPr id="121" name="Round 1"/>
          <p:cNvSpPr txBox="1"/>
          <p:nvPr/>
        </p:nvSpPr>
        <p:spPr>
          <a:xfrm>
            <a:off x="5492394" y="3200399"/>
            <a:ext cx="5081728" cy="274320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5400" tIns="25400" rIns="25400" bIns="25400" anchor="ctr">
            <a:spAutoFit/>
          </a:bodyPr>
          <a:lstStyle>
            <a:lvl1pPr>
              <a:defRPr sz="192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lvl1pPr>
          </a:lstStyle>
          <a:p>
            <a:r>
              <a:rPr dirty="0"/>
              <a:t>Round 1</a:t>
            </a: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ackground pattern&#10;&#10;Description automatically generated">
            <a:extLst>
              <a:ext uri="{FF2B5EF4-FFF2-40B4-BE49-F238E27FC236}">
                <a16:creationId xmlns:a16="http://schemas.microsoft.com/office/drawing/2014/main" id="{48C16939-68F2-4A64-BF39-06AEC61C64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6256000" cy="9144000"/>
          </a:xfrm>
          <a:prstGeom prst="rect">
            <a:avLst/>
          </a:prstGeom>
        </p:spPr>
      </p:pic>
      <p:sp>
        <p:nvSpPr>
          <p:cNvPr id="157" name="Finish this phrase from Ephesians 2:10: “For we are his workmanship, created in Christ Jesus for ___________….”…"/>
          <p:cNvSpPr txBox="1"/>
          <p:nvPr/>
        </p:nvSpPr>
        <p:spPr>
          <a:xfrm>
            <a:off x="3708558" y="1545530"/>
            <a:ext cx="8838883" cy="6052939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25400" tIns="25400" rIns="25400" bIns="25400" anchor="ctr">
            <a:spAutoFit/>
          </a:bodyPr>
          <a:lstStyle/>
          <a:p>
            <a:pPr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6500" dirty="0"/>
              <a:t>Finish this phrase from Ephesians 2:10: “For we are his workmanship, created in Christ Jesus for ____</a:t>
            </a:r>
            <a:r>
              <a:rPr lang="en-US" sz="6500" dirty="0"/>
              <a:t>.</a:t>
            </a:r>
            <a:r>
              <a:rPr sz="6500" dirty="0"/>
              <a:t>”</a:t>
            </a:r>
          </a:p>
          <a:p>
            <a:pPr marL="2468880" indent="-640080" algn="l">
              <a:buSzPct val="100000"/>
              <a:buAutoNum type="arabicPeriod"/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6500" dirty="0"/>
              <a:t>God’s glory</a:t>
            </a:r>
          </a:p>
          <a:p>
            <a:pPr marL="2468880" indent="-640080" algn="l">
              <a:buSzPct val="100000"/>
              <a:buAutoNum type="arabicPeriod"/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6500" dirty="0"/>
              <a:t>The </a:t>
            </a:r>
            <a:r>
              <a:rPr lang="en-US" sz="6500" dirty="0"/>
              <a:t>b</a:t>
            </a:r>
            <a:r>
              <a:rPr sz="6500" dirty="0"/>
              <a:t>ody of Christ</a:t>
            </a:r>
          </a:p>
          <a:p>
            <a:pPr marL="2468880" indent="-640080" algn="l">
              <a:buSzPct val="100000"/>
              <a:buAutoNum type="arabicPeriod"/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6500" dirty="0"/>
              <a:t>Good works</a:t>
            </a:r>
          </a:p>
        </p:txBody>
      </p:sp>
    </p:spTree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ackground pattern&#10;&#10;Description automatically generated">
            <a:extLst>
              <a:ext uri="{FF2B5EF4-FFF2-40B4-BE49-F238E27FC236}">
                <a16:creationId xmlns:a16="http://schemas.microsoft.com/office/drawing/2014/main" id="{C68D983B-6138-436D-BCA0-3E2F1F7F12E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6256000" cy="9144000"/>
          </a:xfrm>
          <a:prstGeom prst="rect">
            <a:avLst/>
          </a:prstGeom>
        </p:spPr>
      </p:pic>
      <p:sp>
        <p:nvSpPr>
          <p:cNvPr id="161" name="Which statement is true?…"/>
          <p:cNvSpPr txBox="1"/>
          <p:nvPr/>
        </p:nvSpPr>
        <p:spPr>
          <a:xfrm>
            <a:off x="3825038" y="1045393"/>
            <a:ext cx="8605923" cy="705321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25400" tIns="25400" rIns="25400" bIns="25400" anchor="ctr">
            <a:spAutoFit/>
          </a:bodyPr>
          <a:lstStyle/>
          <a:p>
            <a:pPr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6500" dirty="0"/>
              <a:t>Which statement is true? </a:t>
            </a:r>
          </a:p>
          <a:p>
            <a:pPr marL="640080" indent="-640080" algn="l">
              <a:buSzPct val="100000"/>
              <a:buAutoNum type="arabicPeriod"/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6500" dirty="0"/>
              <a:t>Our good works should be done so God will love us more.</a:t>
            </a:r>
          </a:p>
          <a:p>
            <a:pPr marL="640080" indent="-640080" algn="l">
              <a:buSzPct val="100000"/>
              <a:buAutoNum type="arabicPeriod"/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6500" dirty="0"/>
              <a:t>Our good works should be done to help us get to heaven.</a:t>
            </a:r>
          </a:p>
          <a:p>
            <a:pPr marL="640080" indent="-640080" algn="l">
              <a:buSzPct val="100000"/>
              <a:buAutoNum type="arabicPeriod"/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6500" dirty="0"/>
              <a:t>Our good works should be done because we love God.</a:t>
            </a:r>
          </a:p>
        </p:txBody>
      </p:sp>
    </p:spTree>
  </p:cSld>
  <p:clrMapOvr>
    <a:masterClrMapping/>
  </p:clrMapOvr>
  <p:transition spd="med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ackground pattern&#10;&#10;Description automatically generated">
            <a:extLst>
              <a:ext uri="{FF2B5EF4-FFF2-40B4-BE49-F238E27FC236}">
                <a16:creationId xmlns:a16="http://schemas.microsoft.com/office/drawing/2014/main" id="{DA759328-22A2-4133-B65E-34687FC5AB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6256000" cy="9144000"/>
          </a:xfrm>
          <a:prstGeom prst="rect">
            <a:avLst/>
          </a:prstGeom>
        </p:spPr>
      </p:pic>
      <p:sp>
        <p:nvSpPr>
          <p:cNvPr id="165" name="1 Corinthians 12 compares Christians to what?…"/>
          <p:cNvSpPr txBox="1"/>
          <p:nvPr/>
        </p:nvSpPr>
        <p:spPr>
          <a:xfrm>
            <a:off x="4355135" y="1468586"/>
            <a:ext cx="7545730" cy="6206827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25400" tIns="25400" rIns="25400" bIns="25400" anchor="ctr">
            <a:spAutoFit/>
          </a:bodyPr>
          <a:lstStyle/>
          <a:p>
            <a:pPr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8000" dirty="0"/>
              <a:t>1 Corinthians 12 compares Christians to what?</a:t>
            </a:r>
          </a:p>
          <a:p>
            <a:pPr marL="2743200" indent="-640080" algn="l">
              <a:buSzPct val="100000"/>
              <a:buAutoNum type="arabicPeriod"/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8000" dirty="0"/>
              <a:t>A house</a:t>
            </a:r>
          </a:p>
          <a:p>
            <a:pPr marL="2743200" indent="-640080" algn="l">
              <a:buSzPct val="100000"/>
              <a:buAutoNum type="arabicPeriod"/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8000" dirty="0"/>
              <a:t>A church</a:t>
            </a:r>
          </a:p>
          <a:p>
            <a:pPr marL="2743200" indent="-640080" algn="l">
              <a:buSzPct val="100000"/>
              <a:buAutoNum type="arabicPeriod"/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8000" dirty="0"/>
              <a:t>A body</a:t>
            </a:r>
          </a:p>
        </p:txBody>
      </p:sp>
    </p:spTree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ackground pattern&#10;&#10;Description automatically generated">
            <a:extLst>
              <a:ext uri="{FF2B5EF4-FFF2-40B4-BE49-F238E27FC236}">
                <a16:creationId xmlns:a16="http://schemas.microsoft.com/office/drawing/2014/main" id="{121A5792-3B28-4D13-90CE-4D7A5F314E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6256000" cy="9144000"/>
          </a:xfrm>
          <a:prstGeom prst="rect">
            <a:avLst/>
          </a:prstGeom>
        </p:spPr>
      </p:pic>
      <p:sp>
        <p:nvSpPr>
          <p:cNvPr id="169" name="Double Bonus Question"/>
          <p:cNvSpPr txBox="1"/>
          <p:nvPr/>
        </p:nvSpPr>
        <p:spPr>
          <a:xfrm>
            <a:off x="1730432" y="3807687"/>
            <a:ext cx="12795135" cy="1528624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25400" tIns="25400" rIns="25400" bIns="25400" anchor="ctr">
            <a:spAutoFit/>
          </a:bodyPr>
          <a:lstStyle>
            <a:lvl1pPr>
              <a:defRPr sz="192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lvl1pPr>
          </a:lstStyle>
          <a:p>
            <a:r>
              <a:rPr lang="en-US" sz="9600" dirty="0"/>
              <a:t>Double Bonus Question</a:t>
            </a:r>
          </a:p>
        </p:txBody>
      </p:sp>
    </p:spTree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ackground pattern&#10;&#10;Description automatically generated">
            <a:extLst>
              <a:ext uri="{FF2B5EF4-FFF2-40B4-BE49-F238E27FC236}">
                <a16:creationId xmlns:a16="http://schemas.microsoft.com/office/drawing/2014/main" id="{953DFE21-ADED-4855-83C6-B595C2A1F53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6256000" cy="9144000"/>
          </a:xfrm>
          <a:prstGeom prst="rect">
            <a:avLst/>
          </a:prstGeom>
        </p:spPr>
      </p:pic>
      <p:sp>
        <p:nvSpPr>
          <p:cNvPr id="173" name="Today’s animal pal, Ringo the Dingo, reminds us of what?…"/>
          <p:cNvSpPr txBox="1"/>
          <p:nvPr/>
        </p:nvSpPr>
        <p:spPr>
          <a:xfrm>
            <a:off x="2743061" y="2045667"/>
            <a:ext cx="10769877" cy="5052665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25400" tIns="25400" rIns="25400" bIns="25400" anchor="ctr">
            <a:spAutoFit/>
          </a:bodyPr>
          <a:lstStyle/>
          <a:p>
            <a:pPr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6500" dirty="0"/>
              <a:t>Today’s animal pal, Ringo the </a:t>
            </a:r>
            <a:r>
              <a:rPr lang="en-US" sz="6500" dirty="0"/>
              <a:t>d</a:t>
            </a:r>
            <a:r>
              <a:rPr sz="6500" dirty="0"/>
              <a:t>ingo, </a:t>
            </a:r>
            <a:br>
              <a:rPr lang="en-US" sz="6500" dirty="0"/>
            </a:br>
            <a:r>
              <a:rPr sz="6500" dirty="0"/>
              <a:t>reminds us of what?</a:t>
            </a:r>
          </a:p>
          <a:p>
            <a:pPr marL="640080" indent="-640080" algn="l">
              <a:buSzPct val="100000"/>
              <a:buAutoNum type="arabicPeriod"/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6500" dirty="0"/>
              <a:t>We were created on purpose for a purpose.</a:t>
            </a:r>
          </a:p>
          <a:p>
            <a:pPr marL="640080" indent="-640080" algn="l">
              <a:buSzPct val="100000"/>
              <a:buAutoNum type="arabicPeriod"/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6500" dirty="0"/>
              <a:t>We are fearfully and wonderfully made.</a:t>
            </a:r>
          </a:p>
          <a:p>
            <a:pPr marL="640080" indent="-640080" algn="l">
              <a:buSzPct val="100000"/>
              <a:buAutoNum type="arabicPeriod"/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6500" dirty="0"/>
              <a:t>We’re created in God’s image.</a:t>
            </a: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ackground pattern&#10;&#10;Description automatically generated">
            <a:extLst>
              <a:ext uri="{FF2B5EF4-FFF2-40B4-BE49-F238E27FC236}">
                <a16:creationId xmlns:a16="http://schemas.microsoft.com/office/drawing/2014/main" id="{EBCF481B-F1C4-46C3-8A87-9342BEAE3B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6256000" cy="9144000"/>
          </a:xfrm>
          <a:prstGeom prst="rect">
            <a:avLst/>
          </a:prstGeom>
        </p:spPr>
      </p:pic>
      <p:sp>
        <p:nvSpPr>
          <p:cNvPr id="125" name="Christmas takes place in what season in Australia?"/>
          <p:cNvSpPr txBox="1"/>
          <p:nvPr/>
        </p:nvSpPr>
        <p:spPr>
          <a:xfrm>
            <a:off x="3388303" y="3084413"/>
            <a:ext cx="9479393" cy="297517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25400" tIns="25400" rIns="25400" bIns="25400" anchor="ctr">
            <a:spAutoFit/>
          </a:bodyPr>
          <a:lstStyle>
            <a:lvl1pPr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lvl1pPr>
          </a:lstStyle>
          <a:p>
            <a:r>
              <a:rPr dirty="0"/>
              <a:t>Christmas takes place in what season in Australia?</a:t>
            </a:r>
          </a:p>
        </p:txBody>
      </p:sp>
    </p:spTree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ackground pattern&#10;&#10;Description automatically generated">
            <a:extLst>
              <a:ext uri="{FF2B5EF4-FFF2-40B4-BE49-F238E27FC236}">
                <a16:creationId xmlns:a16="http://schemas.microsoft.com/office/drawing/2014/main" id="{5BB5909E-45BE-452E-B003-D03413205E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6256000" cy="9144000"/>
          </a:xfrm>
          <a:prstGeom prst="rect">
            <a:avLst/>
          </a:prstGeom>
        </p:spPr>
      </p:pic>
      <p:sp>
        <p:nvSpPr>
          <p:cNvPr id="129" name="Which of these animals doesn’t live in Australia—penguins, pandas, rabbits, or flies?"/>
          <p:cNvSpPr txBox="1"/>
          <p:nvPr/>
        </p:nvSpPr>
        <p:spPr>
          <a:xfrm>
            <a:off x="2803755" y="2353444"/>
            <a:ext cx="10648489" cy="4437112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25400" tIns="25400" rIns="25400" bIns="25400" anchor="ctr">
            <a:spAutoFit/>
          </a:bodyPr>
          <a:lstStyle>
            <a:lvl1pPr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lvl1pPr>
          </a:lstStyle>
          <a:p>
            <a:r>
              <a:rPr dirty="0"/>
              <a:t>Which of these animals doesn’t live in Australia—penguins, pandas, rabbits, or flies?</a:t>
            </a:r>
          </a:p>
        </p:txBody>
      </p:sp>
    </p:spTree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ackground pattern&#10;&#10;Description automatically generated">
            <a:extLst>
              <a:ext uri="{FF2B5EF4-FFF2-40B4-BE49-F238E27FC236}">
                <a16:creationId xmlns:a16="http://schemas.microsoft.com/office/drawing/2014/main" id="{8B79E857-37FC-4824-8AAB-076496E3EB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6256000" cy="9144000"/>
          </a:xfrm>
          <a:prstGeom prst="rect">
            <a:avLst/>
          </a:prstGeom>
        </p:spPr>
      </p:pic>
      <p:sp>
        <p:nvSpPr>
          <p:cNvPr id="133" name="What bird, native to Australia, has a loud call that sounds like laughing?"/>
          <p:cNvSpPr txBox="1"/>
          <p:nvPr/>
        </p:nvSpPr>
        <p:spPr>
          <a:xfrm>
            <a:off x="3498794" y="2244956"/>
            <a:ext cx="9258412" cy="4437112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25400" tIns="25400" rIns="25400" bIns="25400" anchor="ctr">
            <a:spAutoFit/>
          </a:bodyPr>
          <a:lstStyle/>
          <a:p>
            <a:pPr lvl="5"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dirty="0"/>
              <a:t>What bird, native to Australia, has a loud call that sounds like laughing?</a:t>
            </a:r>
          </a:p>
        </p:txBody>
      </p:sp>
    </p:spTree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ackground pattern&#10;&#10;Description automatically generated">
            <a:extLst>
              <a:ext uri="{FF2B5EF4-FFF2-40B4-BE49-F238E27FC236}">
                <a16:creationId xmlns:a16="http://schemas.microsoft.com/office/drawing/2014/main" id="{B46A700F-EED3-4F36-86B8-663BD42783E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6256000" cy="9144000"/>
          </a:xfrm>
          <a:prstGeom prst="rect">
            <a:avLst/>
          </a:prstGeom>
        </p:spPr>
      </p:pic>
      <p:sp>
        <p:nvSpPr>
          <p:cNvPr id="137" name="How long was Jesus on earth after he was raised from the dead?"/>
          <p:cNvSpPr txBox="1"/>
          <p:nvPr/>
        </p:nvSpPr>
        <p:spPr>
          <a:xfrm>
            <a:off x="4015539" y="2353444"/>
            <a:ext cx="8224921" cy="4437112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25400" tIns="25400" rIns="25400" bIns="25400" anchor="ctr">
            <a:spAutoFit/>
          </a:bodyPr>
          <a:lstStyle>
            <a:lvl1pPr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lvl1pPr>
          </a:lstStyle>
          <a:p>
            <a:r>
              <a:rPr dirty="0"/>
              <a:t>How long was Jesus on earth after he was raised from the dead?</a:t>
            </a:r>
          </a:p>
        </p:txBody>
      </p:sp>
    </p:spTree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ackground pattern&#10;&#10;Description automatically generated">
            <a:extLst>
              <a:ext uri="{FF2B5EF4-FFF2-40B4-BE49-F238E27FC236}">
                <a16:creationId xmlns:a16="http://schemas.microsoft.com/office/drawing/2014/main" id="{8C6D0900-3A4B-4388-94D1-CEA40132C64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6256000" cy="9144000"/>
          </a:xfrm>
          <a:prstGeom prst="rect">
            <a:avLst/>
          </a:prstGeom>
        </p:spPr>
      </p:pic>
      <p:sp>
        <p:nvSpPr>
          <p:cNvPr id="141" name="How did Jesus leave this earth and go back to heaven?"/>
          <p:cNvSpPr txBox="1"/>
          <p:nvPr/>
        </p:nvSpPr>
        <p:spPr>
          <a:xfrm>
            <a:off x="4505428" y="2353444"/>
            <a:ext cx="7245143" cy="4437112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25400" tIns="25400" rIns="25400" bIns="25400" anchor="ctr">
            <a:spAutoFit/>
          </a:bodyPr>
          <a:lstStyle>
            <a:lvl1pPr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lvl1pPr>
          </a:lstStyle>
          <a:p>
            <a:r>
              <a:rPr dirty="0"/>
              <a:t>How did Jesus leave this earth and go back to heaven?</a:t>
            </a:r>
          </a:p>
        </p:txBody>
      </p:sp>
    </p:spTree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ackground pattern&#10;&#10;Description automatically generated">
            <a:extLst>
              <a:ext uri="{FF2B5EF4-FFF2-40B4-BE49-F238E27FC236}">
                <a16:creationId xmlns:a16="http://schemas.microsoft.com/office/drawing/2014/main" id="{F0547BD1-1FF5-4DDA-8543-DA991FCAEF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6256000" cy="9144000"/>
          </a:xfrm>
          <a:prstGeom prst="rect">
            <a:avLst/>
          </a:prstGeom>
        </p:spPr>
      </p:pic>
      <p:sp>
        <p:nvSpPr>
          <p:cNvPr id="145" name="Round 2"/>
          <p:cNvSpPr txBox="1"/>
          <p:nvPr/>
        </p:nvSpPr>
        <p:spPr>
          <a:xfrm>
            <a:off x="5333542" y="3200399"/>
            <a:ext cx="5588916" cy="2743201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25400" tIns="25400" rIns="25400" bIns="25400" anchor="ctr">
            <a:spAutoFit/>
          </a:bodyPr>
          <a:lstStyle>
            <a:lvl1pPr>
              <a:defRPr sz="192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lvl1pPr>
          </a:lstStyle>
          <a:p>
            <a:r>
              <a:rPr dirty="0"/>
              <a:t>Round 2</a:t>
            </a:r>
          </a:p>
        </p:txBody>
      </p:sp>
    </p:spTree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Background pattern&#10;&#10;Description automatically generated">
            <a:extLst>
              <a:ext uri="{FF2B5EF4-FFF2-40B4-BE49-F238E27FC236}">
                <a16:creationId xmlns:a16="http://schemas.microsoft.com/office/drawing/2014/main" id="{FC57735A-0CB7-4745-ABA7-BCFF03498C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6256000" cy="9144000"/>
          </a:xfrm>
          <a:prstGeom prst="rect">
            <a:avLst/>
          </a:prstGeom>
        </p:spPr>
      </p:pic>
      <p:sp>
        <p:nvSpPr>
          <p:cNvPr id="149" name="The Dingo Fence in Australia, at almost 3,500 miles long, is the longest fence in the world. What is its purpose?…"/>
          <p:cNvSpPr txBox="1"/>
          <p:nvPr/>
        </p:nvSpPr>
        <p:spPr>
          <a:xfrm>
            <a:off x="3493057" y="1545530"/>
            <a:ext cx="9269886" cy="6052939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25400" tIns="25400" rIns="25400" bIns="25400" anchor="ctr">
            <a:spAutoFit/>
          </a:bodyPr>
          <a:lstStyle/>
          <a:p>
            <a:pPr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6500" dirty="0"/>
              <a:t>The Dingo Fence in Australia, at almost 3,500 miles long, is the longest fence in the world. What is its purpose?</a:t>
            </a:r>
          </a:p>
          <a:p>
            <a:pPr marL="914400" indent="-640080" algn="l">
              <a:buSzPct val="100000"/>
              <a:buAutoNum type="arabicPeriod"/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6500" dirty="0"/>
              <a:t>To keep dingoes away from rabbits</a:t>
            </a:r>
          </a:p>
          <a:p>
            <a:pPr marL="914400" indent="-640080" algn="l">
              <a:buSzPct val="100000"/>
              <a:buAutoNum type="arabicPeriod"/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6500" dirty="0"/>
              <a:t>To keep dingoes away from sheep</a:t>
            </a:r>
            <a:endParaRPr lang="en-US" sz="6500" dirty="0"/>
          </a:p>
          <a:p>
            <a:pPr marL="914400" indent="-640080" algn="l">
              <a:buSzPct val="100000"/>
              <a:buAutoNum type="arabicPeriod"/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lang="en-US" sz="6500" dirty="0"/>
              <a:t>To keep dingoes away from people</a:t>
            </a:r>
          </a:p>
        </p:txBody>
      </p:sp>
    </p:spTree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Background pattern&#10;&#10;Description automatically generated">
            <a:extLst>
              <a:ext uri="{FF2B5EF4-FFF2-40B4-BE49-F238E27FC236}">
                <a16:creationId xmlns:a16="http://schemas.microsoft.com/office/drawing/2014/main" id="{72003A48-8E06-4B14-84A0-9F14E8CDFC6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6256000" cy="9144000"/>
          </a:xfrm>
          <a:prstGeom prst="rect">
            <a:avLst/>
          </a:prstGeom>
        </p:spPr>
      </p:pic>
      <p:sp>
        <p:nvSpPr>
          <p:cNvPr id="153" name="The Bible tells us in…"/>
          <p:cNvSpPr txBox="1"/>
          <p:nvPr/>
        </p:nvSpPr>
        <p:spPr>
          <a:xfrm>
            <a:off x="4183479" y="1045393"/>
            <a:ext cx="7610732" cy="705321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25400" tIns="25400" rIns="25400" bIns="25400" anchor="ctr">
            <a:spAutoFit/>
          </a:bodyPr>
          <a:lstStyle/>
          <a:p>
            <a:pPr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6500" dirty="0"/>
              <a:t>The Bible tells us in</a:t>
            </a:r>
          </a:p>
          <a:p>
            <a:pPr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6500" dirty="0"/>
              <a:t> 1 Corinthians that whether we eat or drink or whatever we do, we’re to do it all for what?</a:t>
            </a:r>
          </a:p>
          <a:p>
            <a:pPr marL="1828800" indent="-640080" algn="l">
              <a:buSzPct val="100000"/>
              <a:buAutoNum type="arabicPeriod"/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6500" dirty="0"/>
              <a:t>For the glory of God</a:t>
            </a:r>
          </a:p>
          <a:p>
            <a:pPr marL="1828800" indent="-640080" algn="l">
              <a:buSzPct val="100000"/>
              <a:buAutoNum type="arabicPeriod"/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6500" dirty="0"/>
              <a:t>For others</a:t>
            </a:r>
          </a:p>
          <a:p>
            <a:pPr marL="1828800" indent="-640080" algn="l">
              <a:buSzPct val="100000"/>
              <a:buAutoNum type="arabicPeriod"/>
              <a:defRPr sz="9500">
                <a:solidFill>
                  <a:srgbClr val="000000"/>
                </a:solidFill>
                <a:effectLst>
                  <a:outerShdw blurRad="12700" dist="63500" dir="18900000" rotWithShape="0">
                    <a:srgbClr val="FFFFFF"/>
                  </a:outerShdw>
                </a:effectLst>
                <a:latin typeface="Good Grief PB"/>
                <a:ea typeface="Good Grief PB"/>
                <a:cs typeface="Good Grief PB"/>
                <a:sym typeface="Good Grief PB"/>
              </a:defRPr>
            </a:pPr>
            <a:r>
              <a:rPr sz="6500" dirty="0"/>
              <a:t>For our health</a:t>
            </a:r>
          </a:p>
        </p:txBody>
      </p:sp>
    </p:spTree>
  </p:cSld>
  <p:clrMapOvr>
    <a:masterClrMapping/>
  </p:clrMapOvr>
  <p:transition spd="med"/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/Relationships>
</file>

<file path=ppt/theme/theme1.xml><?xml version="1.0" encoding="utf-8"?>
<a:theme xmlns:a="http://schemas.openxmlformats.org/drawingml/2006/main" name="Black">
  <a:themeElements>
    <a:clrScheme name="Black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065C1"/>
      </a:accent1>
      <a:accent2>
        <a:srgbClr val="00A6AC"/>
      </a:accent2>
      <a:accent3>
        <a:srgbClr val="308B16"/>
      </a:accent3>
      <a:accent4>
        <a:srgbClr val="BC8027"/>
      </a:accent4>
      <a:accent5>
        <a:srgbClr val="971817"/>
      </a:accent5>
      <a:accent6>
        <a:srgbClr val="5747C1"/>
      </a:accent6>
      <a:hlink>
        <a:srgbClr val="0000FF"/>
      </a:hlink>
      <a:folHlink>
        <a:srgbClr val="FF00FF"/>
      </a:folHlink>
    </a:clrScheme>
    <a:fontScheme name="Black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5400" tIns="25400" rIns="25400" bIns="254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175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5400" tIns="25400" rIns="25400" bIns="254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Black">
  <a:themeElements>
    <a:clrScheme name="Black">
      <a:dk1>
        <a:srgbClr val="000000"/>
      </a:dk1>
      <a:lt1>
        <a:srgbClr val="FFFFFF"/>
      </a:lt1>
      <a:dk2>
        <a:srgbClr val="53585F"/>
      </a:dk2>
      <a:lt2>
        <a:srgbClr val="DCDEE0"/>
      </a:lt2>
      <a:accent1>
        <a:srgbClr val="0065C1"/>
      </a:accent1>
      <a:accent2>
        <a:srgbClr val="00A6AC"/>
      </a:accent2>
      <a:accent3>
        <a:srgbClr val="308B16"/>
      </a:accent3>
      <a:accent4>
        <a:srgbClr val="BC8027"/>
      </a:accent4>
      <a:accent5>
        <a:srgbClr val="971817"/>
      </a:accent5>
      <a:accent6>
        <a:srgbClr val="5747C1"/>
      </a:accent6>
      <a:hlink>
        <a:srgbClr val="0000FF"/>
      </a:hlink>
      <a:folHlink>
        <a:srgbClr val="FF00FF"/>
      </a:folHlink>
    </a:clrScheme>
    <a:fontScheme name="Black">
      <a:majorFont>
        <a:latin typeface="Helvetica Light"/>
        <a:ea typeface="Helvetica Light"/>
        <a:cs typeface="Helvetica Light"/>
      </a:majorFont>
      <a:minorFont>
        <a:latin typeface="Helvetica Light"/>
        <a:ea typeface="Helvetica Light"/>
        <a:cs typeface="Helvetica Light"/>
      </a:minorFont>
    </a:fontScheme>
    <a:fmtScheme name="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xmlns:r="http://schemas.openxmlformats.org/officeDocument/2006/relationships" r:embed="rId1"/>
          <a:srcRect/>
          <a:tile tx="0" ty="0" sx="100000" sy="100000" flip="none" algn="tl"/>
        </a:blipFill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5400" tIns="25400" rIns="25400" bIns="254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175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25400" tIns="25400" rIns="25400" bIns="254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Light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280</Words>
  <Application>Microsoft Office PowerPoint</Application>
  <PresentationFormat>Custom</PresentationFormat>
  <Paragraphs>33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Good Grief PB</vt:lpstr>
      <vt:lpstr>Helvetica Light</vt:lpstr>
      <vt:lpstr>Helvetica Neue</vt:lpstr>
      <vt:lpstr>Black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Diane King</cp:lastModifiedBy>
  <cp:revision>2</cp:revision>
  <dcterms:modified xsi:type="dcterms:W3CDTF">2021-09-02T13:55:43Z</dcterms:modified>
</cp:coreProperties>
</file>