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0" r:id="rId15"/>
  </p:sldIdLst>
  <p:sldSz cx="16256000" cy="9144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3C0FC">
              <a:alpha val="26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6D6"/>
              </a:solidFill>
              <a:prstDash val="solid"/>
              <a:miter lim="400000"/>
            </a:ln>
          </a:left>
          <a:right>
            <a:ln w="254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>
              <a:hueOff val="-136794"/>
              <a:satOff val="-2150"/>
              <a:lumOff val="15693"/>
            </a:scheme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254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6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6D6"/>
              </a:solidFill>
              <a:prstDash val="solid"/>
              <a:miter lim="400000"/>
            </a:ln>
          </a:top>
          <a:bottom>
            <a:ln w="254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solidFill>
                <a:srgbClr val="929292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8EA5CB">
              <a:alpha val="2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04CB9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04CB9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AAAAA"/>
              </a:solidFill>
              <a:prstDash val="solid"/>
              <a:miter lim="400000"/>
            </a:ln>
          </a:left>
          <a:right>
            <a:ln w="12700" cap="flat">
              <a:solidFill>
                <a:srgbClr val="AAAAAA"/>
              </a:solidFill>
              <a:prstDash val="solid"/>
              <a:miter lim="400000"/>
            </a:ln>
          </a:right>
          <a:top>
            <a:ln w="12700" cap="flat">
              <a:solidFill>
                <a:srgbClr val="AAAAAA"/>
              </a:solidFill>
              <a:prstDash val="solid"/>
              <a:miter lim="400000"/>
            </a:ln>
          </a:top>
          <a:bottom>
            <a:ln w="12700" cap="flat">
              <a:solidFill>
                <a:srgbClr val="AAAAAA"/>
              </a:solidFill>
              <a:prstDash val="solid"/>
              <a:miter lim="400000"/>
            </a:ln>
          </a:bottom>
          <a:insideH>
            <a:ln w="12700" cap="flat">
              <a:solidFill>
                <a:srgbClr val="AAAAAA"/>
              </a:solidFill>
              <a:prstDash val="solid"/>
              <a:miter lim="400000"/>
            </a:ln>
          </a:insideH>
          <a:insideV>
            <a:ln w="12700" cap="flat">
              <a:solidFill>
                <a:srgbClr val="AAAAAA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chemeClr val="accent3">
              <a:alpha val="35000"/>
            </a:scheme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25400" cap="flat">
              <a:solidFill>
                <a:srgbClr val="CBCBCB"/>
              </a:solidFill>
              <a:prstDash val="solid"/>
              <a:miter lim="400000"/>
            </a:ln>
          </a:insideV>
        </a:tcBdr>
        <a:fill>
          <a:solidFill>
            <a:srgbClr val="2D7132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3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noFill/>
              <a:miter lim="400000"/>
            </a:ln>
          </a:bottom>
          <a:insideH>
            <a:ln w="254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3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97A7B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254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BF630E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B4407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B4407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09090"/>
              </a:solidFill>
              <a:prstDash val="solid"/>
              <a:miter lim="400000"/>
            </a:ln>
          </a:left>
          <a:right>
            <a:ln w="12700" cap="flat">
              <a:solidFill>
                <a:srgbClr val="909090"/>
              </a:solidFill>
              <a:prstDash val="solid"/>
              <a:miter lim="400000"/>
            </a:ln>
          </a:right>
          <a:top>
            <a:ln w="12700" cap="flat">
              <a:solidFill>
                <a:srgbClr val="909090"/>
              </a:solidFill>
              <a:prstDash val="solid"/>
              <a:miter lim="400000"/>
            </a:ln>
          </a:top>
          <a:bottom>
            <a:ln w="12700" cap="flat">
              <a:solidFill>
                <a:srgbClr val="909090"/>
              </a:solidFill>
              <a:prstDash val="solid"/>
              <a:miter lim="400000"/>
            </a:ln>
          </a:bottom>
          <a:insideH>
            <a:ln w="12700" cap="flat">
              <a:solidFill>
                <a:srgbClr val="909090"/>
              </a:solidFill>
              <a:prstDash val="solid"/>
              <a:miter lim="400000"/>
            </a:ln>
          </a:insideH>
          <a:insideV>
            <a:ln w="12700" cap="flat">
              <a:solidFill>
                <a:srgbClr val="90909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97A7B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254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1F2428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84B4C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84B4C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97A7B">
              <a:alpha val="30000"/>
            </a:srgbClr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249" autoAdjust="0"/>
  </p:normalViewPr>
  <p:slideViewPr>
    <p:cSldViewPr snapToGrid="0">
      <p:cViewPr varScale="1">
        <p:scale>
          <a:sx n="61" d="100"/>
          <a:sy n="61" d="100"/>
        </p:scale>
        <p:origin x="48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1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1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1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1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1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1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1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1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1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>
            <a:spLocks noGrp="1"/>
          </p:cNvSpPr>
          <p:nvPr>
            <p:ph type="body" sz="quarter" idx="21"/>
          </p:nvPr>
        </p:nvSpPr>
        <p:spPr>
          <a:xfrm>
            <a:off x="3225799" y="5619750"/>
            <a:ext cx="9810752" cy="381000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sz="2200" i="1"/>
            </a:lvl1pPr>
          </a:lstStyle>
          <a:p>
            <a:r>
              <a:t>–Johnny Appleseed</a:t>
            </a:r>
          </a:p>
        </p:txBody>
      </p:sp>
      <p:sp>
        <p:nvSpPr>
          <p:cNvPr id="94" name="“Type a quote here.”"/>
          <p:cNvSpPr>
            <a:spLocks noGrp="1"/>
          </p:cNvSpPr>
          <p:nvPr>
            <p:ph type="body" sz="quarter" idx="22"/>
          </p:nvPr>
        </p:nvSpPr>
        <p:spPr>
          <a:xfrm>
            <a:off x="3225799" y="4133849"/>
            <a:ext cx="9810752" cy="508001"/>
          </a:xfrm>
          <a:prstGeom prst="rect">
            <a:avLst/>
          </a:prstGeom>
        </p:spPr>
        <p:txBody>
          <a:bodyPr anchor="ctr">
            <a:spAutoFit/>
          </a:bodyPr>
          <a:lstStyle>
            <a:lvl1pPr>
              <a:defRPr sz="3000"/>
            </a:lvl1pPr>
          </a:lstStyle>
          <a:p>
            <a:r>
              <a:t>“Type a quote here.” </a:t>
            </a:r>
          </a:p>
        </p:txBody>
      </p:sp>
      <p:sp>
        <p:nvSpPr>
          <p:cNvPr id="9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>
            <a:spLocks noGrp="1"/>
          </p:cNvSpPr>
          <p:nvPr>
            <p:ph type="pic" idx="21"/>
          </p:nvPr>
        </p:nvSpPr>
        <p:spPr>
          <a:xfrm>
            <a:off x="2031999" y="497210"/>
            <a:ext cx="14630402" cy="975360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0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>
            <a:spLocks noGrp="1"/>
          </p:cNvSpPr>
          <p:nvPr>
            <p:ph type="pic" sz="half" idx="21"/>
          </p:nvPr>
        </p:nvSpPr>
        <p:spPr>
          <a:xfrm>
            <a:off x="3492499" y="1308099"/>
            <a:ext cx="9271002" cy="460375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21" name="Title Text"/>
          <p:cNvSpPr txBox="1">
            <a:spLocks noGrp="1"/>
          </p:cNvSpPr>
          <p:nvPr>
            <p:ph type="title"/>
          </p:nvPr>
        </p:nvSpPr>
        <p:spPr>
          <a:xfrm>
            <a:off x="2349499" y="5867400"/>
            <a:ext cx="11557002" cy="1003301"/>
          </a:xfrm>
          <a:prstGeom prst="rect">
            <a:avLst/>
          </a:prstGeom>
        </p:spPr>
        <p:txBody>
          <a:bodyPr anchor="ctr"/>
          <a:lstStyle/>
          <a:p>
            <a:r>
              <a:t>Title Text</a:t>
            </a:r>
          </a:p>
        </p:txBody>
      </p:sp>
      <p:sp>
        <p:nvSpPr>
          <p:cNvPr id="2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2349499" y="6902450"/>
            <a:ext cx="11557002" cy="793751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>
            <a:spLocks noGrp="1"/>
          </p:cNvSpPr>
          <p:nvPr>
            <p:ph type="title"/>
          </p:nvPr>
        </p:nvSpPr>
        <p:spPr>
          <a:xfrm>
            <a:off x="2920999" y="3409950"/>
            <a:ext cx="10414002" cy="2324101"/>
          </a:xfrm>
          <a:prstGeom prst="rect">
            <a:avLst/>
          </a:prstGeom>
        </p:spPr>
        <p:txBody>
          <a:bodyPr anchor="ctr"/>
          <a:lstStyle/>
          <a:p>
            <a:r>
              <a:t>Title Text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>
            <a:spLocks noGrp="1"/>
          </p:cNvSpPr>
          <p:nvPr>
            <p:ph type="pic" idx="21"/>
          </p:nvPr>
        </p:nvSpPr>
        <p:spPr>
          <a:xfrm>
            <a:off x="6040437" y="1111250"/>
            <a:ext cx="9915527" cy="661035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9" name="Title Text"/>
          <p:cNvSpPr txBox="1">
            <a:spLocks noGrp="1"/>
          </p:cNvSpPr>
          <p:nvPr>
            <p:ph type="title"/>
          </p:nvPr>
        </p:nvSpPr>
        <p:spPr>
          <a:xfrm>
            <a:off x="2857499" y="1619249"/>
            <a:ext cx="5111751" cy="2774951"/>
          </a:xfrm>
          <a:prstGeom prst="rect">
            <a:avLst/>
          </a:prstGeom>
        </p:spPr>
        <p:txBody>
          <a:bodyPr/>
          <a:lstStyle>
            <a:lvl1pPr>
              <a:defRPr sz="5400"/>
            </a:lvl1pPr>
          </a:lstStyle>
          <a:p>
            <a:r>
              <a:t>Title Text</a:t>
            </a:r>
          </a:p>
        </p:txBody>
      </p:sp>
      <p:sp>
        <p:nvSpPr>
          <p:cNvPr id="4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2857499" y="4489450"/>
            <a:ext cx="5111751" cy="2863851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>
            <a:spLocks noGrp="1"/>
          </p:cNvSpPr>
          <p:nvPr>
            <p:ph type="title"/>
          </p:nvPr>
        </p:nvSpPr>
        <p:spPr>
          <a:xfrm>
            <a:off x="2876549" y="1320799"/>
            <a:ext cx="10502902" cy="1143001"/>
          </a:xfrm>
          <a:prstGeom prst="rect">
            <a:avLst/>
          </a:prstGeom>
        </p:spPr>
        <p:txBody>
          <a:bodyPr anchor="ctr"/>
          <a:lstStyle/>
          <a:p>
            <a:r>
              <a:t>Title Text</a:t>
            </a:r>
          </a:p>
        </p:txBody>
      </p:sp>
      <p:sp>
        <p:nvSpPr>
          <p:cNvPr id="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>
            <a:spLocks noGrp="1"/>
          </p:cNvSpPr>
          <p:nvPr>
            <p:ph type="title"/>
          </p:nvPr>
        </p:nvSpPr>
        <p:spPr>
          <a:xfrm>
            <a:off x="2876549" y="1320799"/>
            <a:ext cx="10502902" cy="1143001"/>
          </a:xfrm>
          <a:prstGeom prst="rect">
            <a:avLst/>
          </a:prstGeom>
        </p:spPr>
        <p:txBody>
          <a:bodyPr anchor="ctr"/>
          <a:lstStyle/>
          <a:p>
            <a:r>
              <a:t>Title Text</a:t>
            </a:r>
          </a:p>
        </p:txBody>
      </p:sp>
      <p:sp>
        <p:nvSpPr>
          <p:cNvPr id="57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2876549" y="2717799"/>
            <a:ext cx="10502902" cy="4648202"/>
          </a:xfrm>
          <a:prstGeom prst="rect">
            <a:avLst/>
          </a:prstGeom>
        </p:spPr>
        <p:txBody>
          <a:bodyPr anchor="ctr"/>
          <a:lstStyle>
            <a:lvl1pPr marL="366346" indent="-366346" algn="l">
              <a:spcBef>
                <a:spcPts val="5900"/>
              </a:spcBef>
              <a:buSzPct val="75000"/>
              <a:buChar char="•"/>
              <a:defRPr sz="3000"/>
            </a:lvl1pPr>
            <a:lvl2pPr marL="1001346" indent="-366346" algn="l">
              <a:spcBef>
                <a:spcPts val="5900"/>
              </a:spcBef>
              <a:buSzPct val="75000"/>
              <a:buChar char="•"/>
              <a:defRPr sz="3000"/>
            </a:lvl2pPr>
            <a:lvl3pPr marL="1636346" indent="-366346" algn="l">
              <a:spcBef>
                <a:spcPts val="5900"/>
              </a:spcBef>
              <a:buSzPct val="75000"/>
              <a:buChar char="•"/>
              <a:defRPr sz="3000"/>
            </a:lvl3pPr>
            <a:lvl4pPr marL="2271346" indent="-366346" algn="l">
              <a:spcBef>
                <a:spcPts val="5900"/>
              </a:spcBef>
              <a:buSzPct val="75000"/>
              <a:buChar char="•"/>
              <a:defRPr sz="3000"/>
            </a:lvl4pPr>
            <a:lvl5pPr marL="2906346" indent="-366346" algn="l">
              <a:spcBef>
                <a:spcPts val="5900"/>
              </a:spcBef>
              <a:buSzPct val="75000"/>
              <a:buChar char="•"/>
              <a:defRPr sz="30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>
            <a:spLocks noGrp="1"/>
          </p:cNvSpPr>
          <p:nvPr>
            <p:ph type="pic" sz="half" idx="21"/>
          </p:nvPr>
        </p:nvSpPr>
        <p:spPr>
          <a:xfrm>
            <a:off x="7018337" y="2205565"/>
            <a:ext cx="8201027" cy="546735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66" name="Title Text"/>
          <p:cNvSpPr txBox="1">
            <a:spLocks noGrp="1"/>
          </p:cNvSpPr>
          <p:nvPr>
            <p:ph type="title"/>
          </p:nvPr>
        </p:nvSpPr>
        <p:spPr>
          <a:xfrm>
            <a:off x="2876549" y="1320799"/>
            <a:ext cx="10502902" cy="1143001"/>
          </a:xfrm>
          <a:prstGeom prst="rect">
            <a:avLst/>
          </a:prstGeom>
        </p:spPr>
        <p:txBody>
          <a:bodyPr anchor="ctr"/>
          <a:lstStyle/>
          <a:p>
            <a:r>
              <a:t>Title Text</a:t>
            </a:r>
          </a:p>
        </p:txBody>
      </p:sp>
      <p:sp>
        <p:nvSpPr>
          <p:cNvPr id="67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2876549" y="2717799"/>
            <a:ext cx="5111751" cy="4648202"/>
          </a:xfrm>
          <a:prstGeom prst="rect">
            <a:avLst/>
          </a:prstGeom>
        </p:spPr>
        <p:txBody>
          <a:bodyPr anchor="ctr"/>
          <a:lstStyle>
            <a:lvl1pPr marL="347697" indent="-347697" algn="l">
              <a:spcBef>
                <a:spcPts val="4500"/>
              </a:spcBef>
              <a:buSzPct val="75000"/>
              <a:buChar char="•"/>
              <a:defRPr sz="2800"/>
            </a:lvl1pPr>
            <a:lvl2pPr marL="906497" indent="-347697" algn="l">
              <a:spcBef>
                <a:spcPts val="4500"/>
              </a:spcBef>
              <a:buSzPct val="75000"/>
              <a:buChar char="•"/>
              <a:defRPr sz="2800"/>
            </a:lvl2pPr>
            <a:lvl3pPr marL="1465297" indent="-347697" algn="l">
              <a:spcBef>
                <a:spcPts val="4500"/>
              </a:spcBef>
              <a:buSzPct val="75000"/>
              <a:buChar char="•"/>
              <a:defRPr sz="2800"/>
            </a:lvl3pPr>
            <a:lvl4pPr marL="2024097" indent="-347697" algn="l">
              <a:spcBef>
                <a:spcPts val="4500"/>
              </a:spcBef>
              <a:buSzPct val="75000"/>
              <a:buChar char="•"/>
              <a:defRPr sz="2800"/>
            </a:lvl4pPr>
            <a:lvl5pPr marL="2582897" indent="-347697" algn="l">
              <a:spcBef>
                <a:spcPts val="4500"/>
              </a:spcBef>
              <a:buSzPct val="75000"/>
              <a:buChar char="•"/>
              <a:defRPr sz="2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2876549" y="2031999"/>
            <a:ext cx="10502902" cy="5086352"/>
          </a:xfrm>
          <a:prstGeom prst="rect">
            <a:avLst/>
          </a:prstGeom>
        </p:spPr>
        <p:txBody>
          <a:bodyPr anchor="ctr"/>
          <a:lstStyle>
            <a:lvl1pPr marL="366346" indent="-366346" algn="l">
              <a:spcBef>
                <a:spcPts val="5900"/>
              </a:spcBef>
              <a:buSzPct val="75000"/>
              <a:buChar char="•"/>
              <a:defRPr sz="3000"/>
            </a:lvl1pPr>
            <a:lvl2pPr marL="1001346" indent="-366346" algn="l">
              <a:spcBef>
                <a:spcPts val="5900"/>
              </a:spcBef>
              <a:buSzPct val="75000"/>
              <a:buChar char="•"/>
              <a:defRPr sz="3000"/>
            </a:lvl2pPr>
            <a:lvl3pPr marL="1636346" indent="-366346" algn="l">
              <a:spcBef>
                <a:spcPts val="5900"/>
              </a:spcBef>
              <a:buSzPct val="75000"/>
              <a:buChar char="•"/>
              <a:defRPr sz="3000"/>
            </a:lvl3pPr>
            <a:lvl4pPr marL="2271346" indent="-366346" algn="l">
              <a:spcBef>
                <a:spcPts val="5900"/>
              </a:spcBef>
              <a:buSzPct val="75000"/>
              <a:buChar char="•"/>
              <a:defRPr sz="3000"/>
            </a:lvl4pPr>
            <a:lvl5pPr marL="2906346" indent="-366346" algn="l">
              <a:spcBef>
                <a:spcPts val="5900"/>
              </a:spcBef>
              <a:buSzPct val="75000"/>
              <a:buChar char="•"/>
              <a:defRPr sz="30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>
            <a:spLocks noGrp="1"/>
          </p:cNvSpPr>
          <p:nvPr>
            <p:ph type="pic" sz="quarter" idx="21"/>
          </p:nvPr>
        </p:nvSpPr>
        <p:spPr>
          <a:xfrm>
            <a:off x="9677400" y="4578350"/>
            <a:ext cx="4171951" cy="278130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84" name="Image"/>
          <p:cNvSpPr>
            <a:spLocks noGrp="1"/>
          </p:cNvSpPr>
          <p:nvPr>
            <p:ph type="pic" sz="quarter" idx="22"/>
          </p:nvPr>
        </p:nvSpPr>
        <p:spPr>
          <a:xfrm>
            <a:off x="9690100" y="1619249"/>
            <a:ext cx="4152901" cy="276860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85" name="Image"/>
          <p:cNvSpPr>
            <a:spLocks noGrp="1"/>
          </p:cNvSpPr>
          <p:nvPr>
            <p:ph type="pic" idx="23"/>
          </p:nvPr>
        </p:nvSpPr>
        <p:spPr>
          <a:xfrm>
            <a:off x="1162049" y="1013883"/>
            <a:ext cx="10033001" cy="6688667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2920999" y="2292349"/>
            <a:ext cx="10414002" cy="2324101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5400" tIns="25400" rIns="25400" bIns="25400" anchor="b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2920999" y="4679950"/>
            <a:ext cx="10414002" cy="793751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5400" tIns="25400" rIns="25400" bIns="25400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994218" y="7683500"/>
            <a:ext cx="261214" cy="266700"/>
          </a:xfrm>
          <a:prstGeom prst="rect">
            <a:avLst/>
          </a:prstGeom>
          <a:ln w="3175">
            <a:miter lim="400000"/>
          </a:ln>
        </p:spPr>
        <p:txBody>
          <a:bodyPr wrap="none" lIns="25400" tIns="25400" rIns="25400" bIns="25400">
            <a:spAutoFit/>
          </a:bodyPr>
          <a:lstStyle>
            <a:lvl1pPr>
              <a:defRPr sz="14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med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6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6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6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6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6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6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6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6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6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323F531C-96AB-4D22-BE17-E64492F4CB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121" name="Round 1"/>
          <p:cNvSpPr txBox="1"/>
          <p:nvPr/>
        </p:nvSpPr>
        <p:spPr>
          <a:xfrm>
            <a:off x="3656057" y="3069024"/>
            <a:ext cx="8943885" cy="3005951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25400" tIns="25400" rIns="25400" bIns="25400" anchor="ctr">
            <a:spAutoFit/>
          </a:bodyPr>
          <a:lstStyle>
            <a:lvl1pPr>
              <a:defRPr sz="192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lvl1pPr>
          </a:lstStyle>
          <a:p>
            <a:r>
              <a:rPr dirty="0"/>
              <a:t>Round 1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6E2EF349-0542-4309-B399-CC1F48FC5A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050"/>
            <a:ext cx="16256000" cy="9144000"/>
          </a:xfrm>
          <a:prstGeom prst="rect">
            <a:avLst/>
          </a:prstGeom>
        </p:spPr>
      </p:pic>
      <p:sp>
        <p:nvSpPr>
          <p:cNvPr id="157" name="To what building could we compare our DNA?…"/>
          <p:cNvSpPr txBox="1"/>
          <p:nvPr/>
        </p:nvSpPr>
        <p:spPr>
          <a:xfrm>
            <a:off x="4399530" y="1468586"/>
            <a:ext cx="7456939" cy="6206827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>
              <a:defRPr sz="95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pPr>
            <a:r>
              <a:rPr sz="8000" dirty="0"/>
              <a:t>To what building could we compare our DNA?</a:t>
            </a:r>
          </a:p>
          <a:p>
            <a:pPr marL="2103120" indent="-640080" algn="l">
              <a:buSzPct val="100000"/>
              <a:buAutoNum type="arabicPeriod"/>
              <a:defRPr sz="95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pPr>
            <a:r>
              <a:rPr sz="8000" dirty="0"/>
              <a:t>A restaurant</a:t>
            </a:r>
          </a:p>
          <a:p>
            <a:pPr marL="2103120" indent="-640080" algn="l">
              <a:buSzPct val="100000"/>
              <a:buAutoNum type="arabicPeriod"/>
              <a:defRPr sz="95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pPr>
            <a:r>
              <a:rPr sz="8000" dirty="0"/>
              <a:t>A library</a:t>
            </a:r>
          </a:p>
          <a:p>
            <a:pPr marL="2103120" indent="-640080" algn="l">
              <a:buSzPct val="100000"/>
              <a:buAutoNum type="arabicPeriod"/>
              <a:defRPr sz="95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pPr>
            <a:r>
              <a:rPr sz="8000" dirty="0"/>
              <a:t>A stadium</a:t>
            </a:r>
          </a:p>
        </p:txBody>
      </p:sp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7A475159-FDB0-414D-A7C1-18B2D4AE72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050"/>
            <a:ext cx="16256000" cy="9144000"/>
          </a:xfrm>
          <a:prstGeom prst="rect">
            <a:avLst/>
          </a:prstGeom>
        </p:spPr>
      </p:pic>
      <p:sp>
        <p:nvSpPr>
          <p:cNvPr id="161" name="How many different smells can your nose detect?…"/>
          <p:cNvSpPr txBox="1"/>
          <p:nvPr/>
        </p:nvSpPr>
        <p:spPr>
          <a:xfrm>
            <a:off x="4044225" y="1276226"/>
            <a:ext cx="8167550" cy="6591548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>
              <a:defRPr sz="95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pPr>
            <a:r>
              <a:rPr sz="8500" dirty="0"/>
              <a:t>How many different smells can your nose detect?  </a:t>
            </a:r>
          </a:p>
          <a:p>
            <a:pPr marL="2286000" indent="-640080" algn="l">
              <a:buSzPct val="100000"/>
              <a:buAutoNum type="arabicPeriod"/>
              <a:defRPr sz="95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pPr>
            <a:r>
              <a:rPr sz="8500" dirty="0"/>
              <a:t>About 1,000</a:t>
            </a:r>
          </a:p>
          <a:p>
            <a:pPr marL="2286000" indent="-640080" algn="l">
              <a:buSzPct val="100000"/>
              <a:buAutoNum type="arabicPeriod"/>
              <a:defRPr sz="95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pPr>
            <a:r>
              <a:rPr sz="8500" dirty="0"/>
              <a:t>About 10,000</a:t>
            </a:r>
          </a:p>
          <a:p>
            <a:pPr marL="2286000" indent="-640080" algn="l">
              <a:buSzPct val="100000"/>
              <a:buAutoNum type="arabicPeriod"/>
              <a:defRPr sz="95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pPr>
            <a:r>
              <a:rPr sz="8500" dirty="0"/>
              <a:t>About 1 trillion</a:t>
            </a:r>
          </a:p>
        </p:txBody>
      </p:sp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49579622-D4C9-46AA-A9A4-5C83D90E8E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165" name="God made different teeth for different purposes. Which ones are bumpy and large, making them good for grinding up food?…"/>
          <p:cNvSpPr txBox="1"/>
          <p:nvPr/>
        </p:nvSpPr>
        <p:spPr>
          <a:xfrm>
            <a:off x="2629142" y="1314698"/>
            <a:ext cx="10997715" cy="6514604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>
              <a:defRPr sz="95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pPr>
            <a:r>
              <a:rPr sz="7000" dirty="0"/>
              <a:t>God made different teeth for different purposes. Which ones are bumpy and large, making them good for grinding up food?</a:t>
            </a:r>
          </a:p>
          <a:p>
            <a:pPr marL="4572000" indent="-640080" algn="l">
              <a:buSzPct val="100000"/>
              <a:buAutoNum type="arabicPeriod"/>
              <a:defRPr sz="95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pPr>
            <a:r>
              <a:rPr sz="7000" dirty="0"/>
              <a:t>Incisors</a:t>
            </a:r>
          </a:p>
          <a:p>
            <a:pPr marL="4572000" indent="-640080" algn="l">
              <a:buSzPct val="100000"/>
              <a:buAutoNum type="arabicPeriod"/>
              <a:defRPr sz="95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pPr>
            <a:r>
              <a:rPr sz="7000" dirty="0"/>
              <a:t>Canines</a:t>
            </a:r>
          </a:p>
          <a:p>
            <a:pPr marL="4572000" indent="-640080" algn="l">
              <a:buSzPct val="100000"/>
              <a:buAutoNum type="arabicPeriod"/>
              <a:defRPr sz="95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pPr>
            <a:r>
              <a:rPr sz="7000" dirty="0"/>
              <a:t>Molars</a:t>
            </a:r>
          </a:p>
        </p:txBody>
      </p:sp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5ECC2D43-E97A-4B5D-8C13-05F42809F3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050"/>
            <a:ext cx="16256000" cy="9144000"/>
          </a:xfrm>
          <a:prstGeom prst="rect">
            <a:avLst/>
          </a:prstGeom>
        </p:spPr>
      </p:pic>
      <p:sp>
        <p:nvSpPr>
          <p:cNvPr id="169" name="Double Bonus Question"/>
          <p:cNvSpPr txBox="1"/>
          <p:nvPr/>
        </p:nvSpPr>
        <p:spPr>
          <a:xfrm>
            <a:off x="455541" y="3807688"/>
            <a:ext cx="15344918" cy="1528624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25400" tIns="25400" rIns="25400" bIns="25400" anchor="ctr">
            <a:spAutoFit/>
          </a:bodyPr>
          <a:lstStyle>
            <a:lvl1pPr>
              <a:defRPr sz="192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lvl1pPr>
          </a:lstStyle>
          <a:p>
            <a:r>
              <a:rPr lang="en-US" sz="9600" dirty="0"/>
              <a:t>Double Bonus Question</a:t>
            </a:r>
          </a:p>
        </p:txBody>
      </p:sp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49579622-D4C9-46AA-A9A4-5C83D90E8E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165" name="God made different teeth for different purposes. Which ones are bumpy and large, making them good for grinding up food?…"/>
          <p:cNvSpPr txBox="1"/>
          <p:nvPr/>
        </p:nvSpPr>
        <p:spPr>
          <a:xfrm>
            <a:off x="4118983" y="1979431"/>
            <a:ext cx="8018033" cy="5437386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>
              <a:defRPr sz="95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pPr>
            <a:r>
              <a:rPr lang="en-US" sz="7000" dirty="0"/>
              <a:t>In what part of your body is the smallest bone that God made</a:t>
            </a:r>
            <a:r>
              <a:rPr sz="7000" dirty="0"/>
              <a:t>?</a:t>
            </a:r>
          </a:p>
          <a:p>
            <a:pPr marL="2103120" indent="-640080" algn="l">
              <a:buSzPct val="100000"/>
              <a:buAutoNum type="arabicPeriod"/>
              <a:defRPr sz="95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pPr>
            <a:r>
              <a:rPr sz="7000" dirty="0"/>
              <a:t>In</a:t>
            </a:r>
            <a:r>
              <a:rPr lang="en-US" sz="7000" dirty="0"/>
              <a:t> your ear</a:t>
            </a:r>
            <a:endParaRPr sz="7000" dirty="0"/>
          </a:p>
          <a:p>
            <a:pPr marL="2103120" indent="-640080" algn="l">
              <a:buSzPct val="100000"/>
              <a:buAutoNum type="arabicPeriod"/>
              <a:defRPr sz="95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pPr>
            <a:r>
              <a:rPr lang="en-US" sz="7000" dirty="0"/>
              <a:t>In your pinky finger</a:t>
            </a:r>
            <a:endParaRPr sz="7000" dirty="0"/>
          </a:p>
          <a:p>
            <a:pPr marL="2103120" indent="-640080" algn="l">
              <a:buSzPct val="100000"/>
              <a:buAutoNum type="arabicPeriod"/>
              <a:defRPr sz="95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pPr>
            <a:r>
              <a:rPr lang="en-US" sz="7000" dirty="0"/>
              <a:t>In your nose</a:t>
            </a:r>
            <a:endParaRPr sz="7000" dirty="0"/>
          </a:p>
        </p:txBody>
      </p:sp>
    </p:spTree>
    <p:extLst>
      <p:ext uri="{BB962C8B-B14F-4D97-AF65-F5344CB8AC3E}">
        <p14:creationId xmlns:p14="http://schemas.microsoft.com/office/powerpoint/2010/main" val="3677455159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EB0C24D8-09D7-4C5E-A00C-C20E109C89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050"/>
            <a:ext cx="16256000" cy="9144000"/>
          </a:xfrm>
          <a:prstGeom prst="rect">
            <a:avLst/>
          </a:prstGeom>
        </p:spPr>
      </p:pic>
      <p:sp>
        <p:nvSpPr>
          <p:cNvPr id="125" name="Australia is home to the world’s most poisonous ocean animal. What is it?"/>
          <p:cNvSpPr txBox="1"/>
          <p:nvPr/>
        </p:nvSpPr>
        <p:spPr>
          <a:xfrm>
            <a:off x="3663731" y="2565226"/>
            <a:ext cx="8928537" cy="3975447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25400" tIns="25400" rIns="25400" bIns="25400" anchor="ctr">
            <a:spAutoFit/>
          </a:bodyPr>
          <a:lstStyle>
            <a:lvl1pPr>
              <a:defRPr sz="95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lvl1pPr>
          </a:lstStyle>
          <a:p>
            <a:r>
              <a:rPr sz="8500" dirty="0"/>
              <a:t>Australia is home to the world’s most </a:t>
            </a:r>
            <a:r>
              <a:rPr lang="en-US" sz="8500" dirty="0"/>
              <a:t>venomous</a:t>
            </a:r>
            <a:r>
              <a:rPr sz="8500" dirty="0"/>
              <a:t> ocean animal. What is it?</a:t>
            </a: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B1067F92-5BC5-48BC-98D4-2A03E738D8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050"/>
            <a:ext cx="16256000" cy="9144000"/>
          </a:xfrm>
          <a:prstGeom prst="rect">
            <a:avLst/>
          </a:prstGeom>
        </p:spPr>
      </p:pic>
      <p:sp>
        <p:nvSpPr>
          <p:cNvPr id="129" name="What’s the name of the doctor service that takes care of people in remote areas of Australia?"/>
          <p:cNvSpPr txBox="1"/>
          <p:nvPr/>
        </p:nvSpPr>
        <p:spPr>
          <a:xfrm>
            <a:off x="3297494" y="2699692"/>
            <a:ext cx="9661011" cy="3744615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25400" tIns="25400" rIns="25400" bIns="25400" anchor="ctr">
            <a:spAutoFit/>
          </a:bodyPr>
          <a:lstStyle>
            <a:lvl1pPr>
              <a:defRPr sz="95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lvl1pPr>
          </a:lstStyle>
          <a:p>
            <a:r>
              <a:rPr sz="8000" dirty="0"/>
              <a:t>What’s the name of the doctor service that takes care of people in remote areas of Australia?</a:t>
            </a: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E2FFF135-44A6-49DD-8F00-B9FCF05BD8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050"/>
            <a:ext cx="16256000" cy="9144000"/>
          </a:xfrm>
          <a:prstGeom prst="rect">
            <a:avLst/>
          </a:prstGeom>
        </p:spPr>
      </p:pic>
      <p:sp>
        <p:nvSpPr>
          <p:cNvPr id="133" name="What’s the largest organ in the human body?"/>
          <p:cNvSpPr txBox="1"/>
          <p:nvPr/>
        </p:nvSpPr>
        <p:spPr>
          <a:xfrm>
            <a:off x="4438151" y="3296195"/>
            <a:ext cx="7379698" cy="2513509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25400" tIns="25400" rIns="25400" bIns="25400" anchor="ctr">
            <a:spAutoFit/>
          </a:bodyPr>
          <a:lstStyle>
            <a:lvl1pPr>
              <a:defRPr sz="95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lvl1pPr>
          </a:lstStyle>
          <a:p>
            <a:r>
              <a:rPr sz="8000" dirty="0"/>
              <a:t>What’s the largest organ in the human body?</a:t>
            </a:r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E5564E01-C592-43F6-A1B8-98DB7A0654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050"/>
            <a:ext cx="16256000" cy="9144000"/>
          </a:xfrm>
          <a:prstGeom prst="rect">
            <a:avLst/>
          </a:prstGeom>
        </p:spPr>
      </p:pic>
      <p:sp>
        <p:nvSpPr>
          <p:cNvPr id="137" name="What’s the name of the flap in your throat that God designed to keep food out of your windpipe and lungs when you swallow?"/>
          <p:cNvSpPr txBox="1"/>
          <p:nvPr/>
        </p:nvSpPr>
        <p:spPr>
          <a:xfrm>
            <a:off x="3206315" y="2084139"/>
            <a:ext cx="9843370" cy="4975721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25400" tIns="25400" rIns="25400" bIns="25400" anchor="ctr">
            <a:spAutoFit/>
          </a:bodyPr>
          <a:lstStyle>
            <a:lvl1pPr>
              <a:defRPr sz="95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lvl1pPr>
          </a:lstStyle>
          <a:p>
            <a:r>
              <a:rPr sz="8000" dirty="0"/>
              <a:t>What’s the name of the flap in your throat that God designed to keep food out of your windpipe and lungs when you swallow?</a:t>
            </a:r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A6DF6A42-C308-4B87-8168-7AEBA700B9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050"/>
            <a:ext cx="16256000" cy="9144000"/>
          </a:xfrm>
          <a:prstGeom prst="rect">
            <a:avLst/>
          </a:prstGeom>
        </p:spPr>
      </p:pic>
      <p:sp>
        <p:nvSpPr>
          <p:cNvPr id="141" name="If you break a bone, what substance in your body helps fix the break?"/>
          <p:cNvSpPr txBox="1"/>
          <p:nvPr/>
        </p:nvSpPr>
        <p:spPr>
          <a:xfrm>
            <a:off x="3892291" y="2699692"/>
            <a:ext cx="8471417" cy="3744615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25400" tIns="25400" rIns="25400" bIns="25400" anchor="ctr">
            <a:spAutoFit/>
          </a:bodyPr>
          <a:lstStyle>
            <a:lvl1pPr>
              <a:defRPr sz="95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lvl1pPr>
          </a:lstStyle>
          <a:p>
            <a:r>
              <a:rPr sz="8000" dirty="0"/>
              <a:t>If you break a bone, </a:t>
            </a:r>
            <a:endParaRPr lang="en-US" sz="8000" dirty="0"/>
          </a:p>
          <a:p>
            <a:r>
              <a:rPr sz="8000" dirty="0"/>
              <a:t>what substance in your body </a:t>
            </a:r>
            <a:endParaRPr lang="en-US" sz="8000" dirty="0"/>
          </a:p>
          <a:p>
            <a:r>
              <a:rPr sz="8000" dirty="0"/>
              <a:t>helps fix the break?</a:t>
            </a:r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6EF5B5AB-140F-4A00-B5BA-EBE4284F06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050"/>
            <a:ext cx="16256000" cy="9144000"/>
          </a:xfrm>
          <a:prstGeom prst="rect">
            <a:avLst/>
          </a:prstGeom>
        </p:spPr>
      </p:pic>
      <p:sp>
        <p:nvSpPr>
          <p:cNvPr id="145" name="Round 2"/>
          <p:cNvSpPr txBox="1"/>
          <p:nvPr/>
        </p:nvSpPr>
        <p:spPr>
          <a:xfrm>
            <a:off x="5333542" y="3200399"/>
            <a:ext cx="5588916" cy="2743201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>
              <a:defRPr sz="192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lvl1pPr>
          </a:lstStyle>
          <a:p>
            <a:r>
              <a:rPr dirty="0"/>
              <a:t>Round 2</a:t>
            </a:r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ackground pattern&#10;&#10;Description automatically generated">
            <a:extLst>
              <a:ext uri="{FF2B5EF4-FFF2-40B4-BE49-F238E27FC236}">
                <a16:creationId xmlns:a16="http://schemas.microsoft.com/office/drawing/2014/main" id="{9B8F9A5D-9A7C-46AD-9175-35DB01544A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050"/>
            <a:ext cx="16256000" cy="9144000"/>
          </a:xfrm>
          <a:prstGeom prst="rect">
            <a:avLst/>
          </a:prstGeom>
        </p:spPr>
      </p:pic>
      <p:sp>
        <p:nvSpPr>
          <p:cNvPr id="149" name="What does it mean to be…"/>
          <p:cNvSpPr txBox="1"/>
          <p:nvPr/>
        </p:nvSpPr>
        <p:spPr>
          <a:xfrm>
            <a:off x="2244466" y="2026617"/>
            <a:ext cx="11767068" cy="5052665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>
              <a:defRPr sz="109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pPr>
            <a:r>
              <a:rPr sz="6500" dirty="0"/>
              <a:t>What does it mean to be</a:t>
            </a:r>
          </a:p>
          <a:p>
            <a:pPr>
              <a:defRPr sz="95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pPr>
            <a:r>
              <a:rPr sz="6500" dirty="0"/>
              <a:t>“fearfully and wonderfully” made?</a:t>
            </a:r>
          </a:p>
          <a:p>
            <a:pPr marL="914400" indent="-640080" algn="l">
              <a:buSzPct val="100000"/>
              <a:buAutoNum type="arabicPeriod"/>
              <a:defRPr sz="95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pPr>
            <a:r>
              <a:rPr sz="6500" dirty="0"/>
              <a:t>You’re a special, one-of-a-kind creation by God</a:t>
            </a:r>
          </a:p>
          <a:p>
            <a:pPr marL="914400" indent="-640080" algn="l">
              <a:buSzPct val="100000"/>
              <a:buAutoNum type="arabicPeriod"/>
              <a:defRPr sz="95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pPr>
            <a:r>
              <a:rPr sz="6500" dirty="0"/>
              <a:t>God was scared when he made you</a:t>
            </a:r>
          </a:p>
          <a:p>
            <a:pPr marL="914400" indent="-640080" algn="l">
              <a:buSzPct val="100000"/>
              <a:buAutoNum type="arabicPeriod"/>
              <a:defRPr sz="95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pPr>
            <a:r>
              <a:rPr sz="6500" dirty="0"/>
              <a:t>Neither of these</a:t>
            </a:r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85D17636-B8CA-48B4-8912-5F2E59C9BF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050"/>
            <a:ext cx="16256000" cy="9144000"/>
          </a:xfrm>
          <a:prstGeom prst="rect">
            <a:avLst/>
          </a:prstGeom>
        </p:spPr>
      </p:pic>
      <p:sp>
        <p:nvSpPr>
          <p:cNvPr id="153" name="If someone has a disability, does that mean God made a mistake?…"/>
          <p:cNvSpPr txBox="1"/>
          <p:nvPr/>
        </p:nvSpPr>
        <p:spPr>
          <a:xfrm>
            <a:off x="3573079" y="2026617"/>
            <a:ext cx="9109842" cy="5052665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>
              <a:defRPr sz="95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pPr>
            <a:r>
              <a:rPr lang="en-US" sz="6500" dirty="0"/>
              <a:t>Did God create people who live with disability with great care and purpose?</a:t>
            </a:r>
          </a:p>
          <a:p>
            <a:pPr marL="4114800" indent="-640080" algn="l">
              <a:buSzPct val="100000"/>
              <a:buAutoNum type="arabicPeriod"/>
              <a:defRPr sz="95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pPr>
            <a:r>
              <a:rPr sz="6500" dirty="0"/>
              <a:t>Yes</a:t>
            </a:r>
          </a:p>
          <a:p>
            <a:pPr marL="4114800" indent="-640080" algn="l">
              <a:buSzPct val="100000"/>
              <a:buAutoNum type="arabicPeriod"/>
              <a:defRPr sz="95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pPr>
            <a:r>
              <a:rPr sz="6500" dirty="0"/>
              <a:t>No</a:t>
            </a:r>
          </a:p>
          <a:p>
            <a:pPr marL="4114800" indent="-640080" algn="l">
              <a:buSzPct val="100000"/>
              <a:buAutoNum type="arabicPeriod"/>
              <a:defRPr sz="95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pPr>
            <a:r>
              <a:rPr sz="6500" dirty="0"/>
              <a:t>Maybe</a:t>
            </a:r>
          </a:p>
        </p:txBody>
      </p:sp>
    </p:spTree>
  </p:cSld>
  <p:clrMapOvr>
    <a:masterClrMapping/>
  </p:clrMapOvr>
  <p:transition spd="med"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Black">
  <a:themeElements>
    <a:clrScheme name="Black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065C1"/>
      </a:accent1>
      <a:accent2>
        <a:srgbClr val="00A6AC"/>
      </a:accent2>
      <a:accent3>
        <a:srgbClr val="308B16"/>
      </a:accent3>
      <a:accent4>
        <a:srgbClr val="BC8027"/>
      </a:accent4>
      <a:accent5>
        <a:srgbClr val="971817"/>
      </a:accent5>
      <a:accent6>
        <a:srgbClr val="5747C1"/>
      </a:accent6>
      <a:hlink>
        <a:srgbClr val="0000FF"/>
      </a:hlink>
      <a:folHlink>
        <a:srgbClr val="FF00FF"/>
      </a:folHlink>
    </a:clrScheme>
    <a:fontScheme name="Black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25400" tIns="25400" rIns="25400" bIns="254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175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25400" tIns="25400" rIns="25400" bIns="254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Black">
  <a:themeElements>
    <a:clrScheme name="Black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065C1"/>
      </a:accent1>
      <a:accent2>
        <a:srgbClr val="00A6AC"/>
      </a:accent2>
      <a:accent3>
        <a:srgbClr val="308B16"/>
      </a:accent3>
      <a:accent4>
        <a:srgbClr val="BC8027"/>
      </a:accent4>
      <a:accent5>
        <a:srgbClr val="971817"/>
      </a:accent5>
      <a:accent6>
        <a:srgbClr val="5747C1"/>
      </a:accent6>
      <a:hlink>
        <a:srgbClr val="0000FF"/>
      </a:hlink>
      <a:folHlink>
        <a:srgbClr val="FF00FF"/>
      </a:folHlink>
    </a:clrScheme>
    <a:fontScheme name="Black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25400" tIns="25400" rIns="25400" bIns="254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175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25400" tIns="25400" rIns="25400" bIns="254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</TotalTime>
  <Words>219</Words>
  <Application>Microsoft Office PowerPoint</Application>
  <PresentationFormat>Custom</PresentationFormat>
  <Paragraphs>35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Good Grief PB</vt:lpstr>
      <vt:lpstr>Helvetica Light</vt:lpstr>
      <vt:lpstr>Helvetica Neue</vt:lpstr>
      <vt:lpstr>Black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Diane King</cp:lastModifiedBy>
  <cp:revision>4</cp:revision>
  <dcterms:modified xsi:type="dcterms:W3CDTF">2021-09-02T14:02:22Z</dcterms:modified>
</cp:coreProperties>
</file>