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16256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49" autoAdjust="0"/>
  </p:normalViewPr>
  <p:slideViewPr>
    <p:cSldViewPr snapToGrid="0">
      <p:cViewPr varScale="1">
        <p:scale>
          <a:sx n="61" d="100"/>
          <a:sy n="61" d="100"/>
        </p:scale>
        <p:origin x="4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21"/>
          </p:nvPr>
        </p:nvSpPr>
        <p:spPr>
          <a:xfrm>
            <a:off x="3225799" y="5619750"/>
            <a:ext cx="9810752" cy="38100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22"/>
          </p:nvPr>
        </p:nvSpPr>
        <p:spPr>
          <a:xfrm>
            <a:off x="3225799" y="4133849"/>
            <a:ext cx="9810752" cy="508001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0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2031999" y="497210"/>
            <a:ext cx="14630402" cy="97536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21"/>
          </p:nvPr>
        </p:nvSpPr>
        <p:spPr>
          <a:xfrm>
            <a:off x="3492499" y="1308099"/>
            <a:ext cx="9271002" cy="4603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349499" y="5867400"/>
            <a:ext cx="11557002" cy="10033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49499" y="6902450"/>
            <a:ext cx="11557002" cy="7937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920999" y="3409950"/>
            <a:ext cx="10414002" cy="23241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6040437" y="1111250"/>
            <a:ext cx="9915527" cy="66103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857499" y="1619249"/>
            <a:ext cx="5111751" cy="2774951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57499" y="4489450"/>
            <a:ext cx="5111751" cy="28638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717799"/>
            <a:ext cx="10502902" cy="464820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7018337" y="2205565"/>
            <a:ext cx="8201027" cy="54673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76549" y="2717799"/>
            <a:ext cx="5111751" cy="4648202"/>
          </a:xfrm>
          <a:prstGeom prst="rect">
            <a:avLst/>
          </a:prstGeom>
        </p:spPr>
        <p:txBody>
          <a:bodyPr anchor="ctr"/>
          <a:lstStyle>
            <a:lvl1pPr marL="347697" indent="-347697" algn="l">
              <a:spcBef>
                <a:spcPts val="4500"/>
              </a:spcBef>
              <a:buSzPct val="75000"/>
              <a:buChar char="•"/>
              <a:defRPr sz="2800"/>
            </a:lvl1pPr>
            <a:lvl2pPr marL="906497" indent="-347697" algn="l">
              <a:spcBef>
                <a:spcPts val="4500"/>
              </a:spcBef>
              <a:buSzPct val="75000"/>
              <a:buChar char="•"/>
              <a:defRPr sz="2800"/>
            </a:lvl2pPr>
            <a:lvl3pPr marL="1465297" indent="-347697" algn="l">
              <a:spcBef>
                <a:spcPts val="4500"/>
              </a:spcBef>
              <a:buSzPct val="75000"/>
              <a:buChar char="•"/>
              <a:defRPr sz="2800"/>
            </a:lvl3pPr>
            <a:lvl4pPr marL="2024097" indent="-347697" algn="l">
              <a:spcBef>
                <a:spcPts val="4500"/>
              </a:spcBef>
              <a:buSzPct val="75000"/>
              <a:buChar char="•"/>
              <a:defRPr sz="2800"/>
            </a:lvl4pPr>
            <a:lvl5pPr marL="2582897" indent="-347697" algn="l">
              <a:spcBef>
                <a:spcPts val="45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031999"/>
            <a:ext cx="10502902" cy="508635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9677400" y="4578350"/>
            <a:ext cx="4171951" cy="2781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9690100" y="1619249"/>
            <a:ext cx="4152901" cy="2768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1162049" y="1013883"/>
            <a:ext cx="10033001" cy="668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920999" y="2292349"/>
            <a:ext cx="10414002" cy="2324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920999" y="4679950"/>
            <a:ext cx="10414002" cy="7937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994218" y="7683500"/>
            <a:ext cx="261214" cy="266700"/>
          </a:xfrm>
          <a:prstGeom prst="rect">
            <a:avLst/>
          </a:prstGeom>
          <a:ln w="3175">
            <a:miter lim="400000"/>
          </a:ln>
        </p:spPr>
        <p:txBody>
          <a:bodyPr wrap="none" lIns="25400" tIns="25400" rIns="25400" bIns="25400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23F531C-96AB-4D22-BE17-E64492F4C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1" name="Round 1"/>
          <p:cNvSpPr txBox="1"/>
          <p:nvPr/>
        </p:nvSpPr>
        <p:spPr>
          <a:xfrm>
            <a:off x="3656057" y="3069024"/>
            <a:ext cx="8943885" cy="30059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E2EF349-0542-4309-B399-CC1F48FC5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57" name="To what building could we compare our DNA?…"/>
          <p:cNvSpPr txBox="1"/>
          <p:nvPr/>
        </p:nvSpPr>
        <p:spPr>
          <a:xfrm>
            <a:off x="4399530" y="1468586"/>
            <a:ext cx="7456939" cy="62068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To what building could we compare our DNA?</a:t>
            </a:r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restaurant</a:t>
            </a:r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library</a:t>
            </a:r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stadium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7A475159-FDB0-414D-A7C1-18B2D4AE7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61" name="How many different smells can your nose detect?…"/>
          <p:cNvSpPr txBox="1"/>
          <p:nvPr/>
        </p:nvSpPr>
        <p:spPr>
          <a:xfrm>
            <a:off x="4044225" y="1276226"/>
            <a:ext cx="8167550" cy="65915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How many different smells can your nose detect?  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About 1,000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About 10,000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500" dirty="0"/>
              <a:t>About 1 trillion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9579622-D4C9-46AA-A9A4-5C83D90E8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God made different teeth for different purposes. Which ones are bumpy and large, making them good for grinding up food?…"/>
          <p:cNvSpPr txBox="1"/>
          <p:nvPr/>
        </p:nvSpPr>
        <p:spPr>
          <a:xfrm>
            <a:off x="2629142" y="1314698"/>
            <a:ext cx="10997715" cy="65146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God made different teeth for different purposes. Which ones are bumpy and large, making them good for grinding up food?</a:t>
            </a:r>
          </a:p>
          <a:p>
            <a:pPr marL="4572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Incisors</a:t>
            </a:r>
          </a:p>
          <a:p>
            <a:pPr marL="4572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Canines</a:t>
            </a:r>
          </a:p>
          <a:p>
            <a:pPr marL="4572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Molars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ECC2D43-E97A-4B5D-8C13-05F42809F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69" name="Double Bonus Question"/>
          <p:cNvSpPr txBox="1"/>
          <p:nvPr/>
        </p:nvSpPr>
        <p:spPr>
          <a:xfrm>
            <a:off x="455541" y="3807688"/>
            <a:ext cx="15344918" cy="15286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lang="en-US" sz="9600" dirty="0"/>
              <a:t>Double Bonus Question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9579622-D4C9-46AA-A9A4-5C83D90E8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God made different teeth for different purposes. Which ones are bumpy and large, making them good for grinding up food?…"/>
          <p:cNvSpPr txBox="1"/>
          <p:nvPr/>
        </p:nvSpPr>
        <p:spPr>
          <a:xfrm>
            <a:off x="4118983" y="1979431"/>
            <a:ext cx="8018033" cy="543738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7000" dirty="0"/>
              <a:t>In what part of your body is the smallest bone that God made</a:t>
            </a:r>
            <a:r>
              <a:rPr sz="7000" dirty="0"/>
              <a:t>?</a:t>
            </a:r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7000" dirty="0"/>
              <a:t>In</a:t>
            </a:r>
            <a:r>
              <a:rPr lang="en-US" sz="7000" dirty="0"/>
              <a:t> your ear</a:t>
            </a:r>
            <a:endParaRPr sz="7000" dirty="0"/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7000" dirty="0"/>
              <a:t>In your pinky finger</a:t>
            </a:r>
            <a:endParaRPr sz="7000" dirty="0"/>
          </a:p>
          <a:p>
            <a:pPr marL="210312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7000" dirty="0"/>
              <a:t>In your nose</a:t>
            </a:r>
            <a:endParaRPr sz="7000" dirty="0"/>
          </a:p>
        </p:txBody>
      </p:sp>
    </p:spTree>
    <p:extLst>
      <p:ext uri="{BB962C8B-B14F-4D97-AF65-F5344CB8AC3E}">
        <p14:creationId xmlns:p14="http://schemas.microsoft.com/office/powerpoint/2010/main" val="367745515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B0C24D8-09D7-4C5E-A00C-C20E109C8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25" name="Australia is home to the world’s most poisonous ocean animal. What is it?"/>
          <p:cNvSpPr txBox="1"/>
          <p:nvPr/>
        </p:nvSpPr>
        <p:spPr>
          <a:xfrm>
            <a:off x="3663731" y="2565226"/>
            <a:ext cx="8928537" cy="397544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500" dirty="0"/>
              <a:t>Australia is home to the world’s most </a:t>
            </a:r>
            <a:r>
              <a:rPr lang="en-US" sz="8500" dirty="0"/>
              <a:t>venomous</a:t>
            </a:r>
            <a:r>
              <a:rPr sz="8500" dirty="0"/>
              <a:t> ocean animal. What is it?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1067F92-5BC5-48BC-98D4-2A03E738D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29" name="What’s the name of the doctor service that takes care of people in remote areas of Australia?"/>
          <p:cNvSpPr txBox="1"/>
          <p:nvPr/>
        </p:nvSpPr>
        <p:spPr>
          <a:xfrm>
            <a:off x="3297494" y="2699692"/>
            <a:ext cx="9661011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What’s the name of the doctor service that takes care of people in remote areas of Australia?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2FFF135-44A6-49DD-8F00-B9FCF05BD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33" name="What’s the largest organ in the human body?"/>
          <p:cNvSpPr txBox="1"/>
          <p:nvPr/>
        </p:nvSpPr>
        <p:spPr>
          <a:xfrm>
            <a:off x="4438151" y="3296195"/>
            <a:ext cx="7379698" cy="25135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What’s the largest organ in the human body?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5564E01-C592-43F6-A1B8-98DB7A065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37" name="What’s the name of the flap in your throat that God designed to keep food out of your windpipe and lungs when you swallow?"/>
          <p:cNvSpPr txBox="1"/>
          <p:nvPr/>
        </p:nvSpPr>
        <p:spPr>
          <a:xfrm>
            <a:off x="3206315" y="2084139"/>
            <a:ext cx="9843370" cy="49757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What’s the name of the flap in your throat that God designed to keep food out of your windpipe and lungs when you swallow?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6DF6A42-C308-4B87-8168-7AEBA700B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41" name="If you break a bone, what substance in your body helps fix the break?"/>
          <p:cNvSpPr txBox="1"/>
          <p:nvPr/>
        </p:nvSpPr>
        <p:spPr>
          <a:xfrm>
            <a:off x="3892291" y="2699692"/>
            <a:ext cx="8471417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If you break a bone, </a:t>
            </a:r>
            <a:endParaRPr lang="en-US" sz="8000" dirty="0"/>
          </a:p>
          <a:p>
            <a:r>
              <a:rPr sz="8000" dirty="0"/>
              <a:t>what substance in your body </a:t>
            </a:r>
            <a:endParaRPr lang="en-US" sz="8000" dirty="0"/>
          </a:p>
          <a:p>
            <a:r>
              <a:rPr sz="8000" dirty="0"/>
              <a:t>helps fix the break?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EF5B5AB-140F-4A00-B5BA-EBE4284F0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45" name="Round 2"/>
          <p:cNvSpPr txBox="1"/>
          <p:nvPr/>
        </p:nvSpPr>
        <p:spPr>
          <a:xfrm>
            <a:off x="5333542" y="3200399"/>
            <a:ext cx="5588916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2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9B8F9A5D-9A7C-46AD-9175-35DB01544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49" name="What does it mean to be…"/>
          <p:cNvSpPr txBox="1"/>
          <p:nvPr/>
        </p:nvSpPr>
        <p:spPr>
          <a:xfrm>
            <a:off x="2244466" y="2026617"/>
            <a:ext cx="11767068" cy="50526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109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What does it mean to be</a:t>
            </a:r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“fearfully and wonderfully” made?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You’re a special, one-of-a-kind creation by God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God was scared when he made you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Neither of these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5D17636-B8CA-48B4-8912-5F2E59C9B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16256000" cy="9144000"/>
          </a:xfrm>
          <a:prstGeom prst="rect">
            <a:avLst/>
          </a:prstGeom>
        </p:spPr>
      </p:pic>
      <p:sp>
        <p:nvSpPr>
          <p:cNvPr id="153" name="If someone has a disability, does that mean God made a mistake?…"/>
          <p:cNvSpPr txBox="1"/>
          <p:nvPr/>
        </p:nvSpPr>
        <p:spPr>
          <a:xfrm>
            <a:off x="3573079" y="2026617"/>
            <a:ext cx="9109842" cy="50526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6500" dirty="0"/>
              <a:t>Did God create people who live with disability with great care and purpose?</a:t>
            </a:r>
          </a:p>
          <a:p>
            <a:pPr marL="4114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Yes</a:t>
            </a:r>
          </a:p>
          <a:p>
            <a:pPr marL="4114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No</a:t>
            </a:r>
          </a:p>
          <a:p>
            <a:pPr marL="4114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Maybe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219</Words>
  <Application>Microsoft Office PowerPoint</Application>
  <PresentationFormat>Custom</PresentationFormat>
  <Paragraphs>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Good Grief PB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Diane King</cp:lastModifiedBy>
  <cp:revision>4</cp:revision>
  <dcterms:modified xsi:type="dcterms:W3CDTF">2021-09-02T14:02:22Z</dcterms:modified>
</cp:coreProperties>
</file>