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6256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 snapToGrid="0">
      <p:cViewPr varScale="1">
        <p:scale>
          <a:sx n="65" d="100"/>
          <a:sy n="65" d="100"/>
        </p:scale>
        <p:origin x="2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>
            <a:spLocks noGrp="1"/>
          </p:cNvSpPr>
          <p:nvPr>
            <p:ph type="body" sz="quarter" idx="21"/>
          </p:nvPr>
        </p:nvSpPr>
        <p:spPr>
          <a:xfrm>
            <a:off x="3225799" y="5619750"/>
            <a:ext cx="9810752" cy="38100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>
            <a:spLocks noGrp="1"/>
          </p:cNvSpPr>
          <p:nvPr>
            <p:ph type="body" sz="quarter" idx="22"/>
          </p:nvPr>
        </p:nvSpPr>
        <p:spPr>
          <a:xfrm>
            <a:off x="3225799" y="4133849"/>
            <a:ext cx="9810752" cy="508001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000"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21"/>
          </p:nvPr>
        </p:nvSpPr>
        <p:spPr>
          <a:xfrm>
            <a:off x="2031999" y="497210"/>
            <a:ext cx="14630402" cy="97536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21"/>
          </p:nvPr>
        </p:nvSpPr>
        <p:spPr>
          <a:xfrm>
            <a:off x="3492499" y="1308099"/>
            <a:ext cx="9271002" cy="4603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2349499" y="5867400"/>
            <a:ext cx="11557002" cy="10033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49499" y="6902450"/>
            <a:ext cx="11557002" cy="7937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2920999" y="3409950"/>
            <a:ext cx="10414002" cy="23241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21"/>
          </p:nvPr>
        </p:nvSpPr>
        <p:spPr>
          <a:xfrm>
            <a:off x="6040437" y="1111250"/>
            <a:ext cx="9915527" cy="66103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2857499" y="1619249"/>
            <a:ext cx="5111751" cy="2774951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57499" y="4489450"/>
            <a:ext cx="5111751" cy="28638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717799"/>
            <a:ext cx="10502902" cy="464820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21"/>
          </p:nvPr>
        </p:nvSpPr>
        <p:spPr>
          <a:xfrm>
            <a:off x="7018337" y="2205565"/>
            <a:ext cx="8201027" cy="54673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76549" y="2717799"/>
            <a:ext cx="5111751" cy="4648202"/>
          </a:xfrm>
          <a:prstGeom prst="rect">
            <a:avLst/>
          </a:prstGeom>
        </p:spPr>
        <p:txBody>
          <a:bodyPr anchor="ctr"/>
          <a:lstStyle>
            <a:lvl1pPr marL="347697" indent="-347697" algn="l">
              <a:spcBef>
                <a:spcPts val="4500"/>
              </a:spcBef>
              <a:buSzPct val="75000"/>
              <a:buChar char="•"/>
              <a:defRPr sz="2800"/>
            </a:lvl1pPr>
            <a:lvl2pPr marL="906497" indent="-347697" algn="l">
              <a:spcBef>
                <a:spcPts val="4500"/>
              </a:spcBef>
              <a:buSzPct val="75000"/>
              <a:buChar char="•"/>
              <a:defRPr sz="2800"/>
            </a:lvl2pPr>
            <a:lvl3pPr marL="1465297" indent="-347697" algn="l">
              <a:spcBef>
                <a:spcPts val="4500"/>
              </a:spcBef>
              <a:buSzPct val="75000"/>
              <a:buChar char="•"/>
              <a:defRPr sz="2800"/>
            </a:lvl3pPr>
            <a:lvl4pPr marL="2024097" indent="-347697" algn="l">
              <a:spcBef>
                <a:spcPts val="4500"/>
              </a:spcBef>
              <a:buSzPct val="75000"/>
              <a:buChar char="•"/>
              <a:defRPr sz="2800"/>
            </a:lvl4pPr>
            <a:lvl5pPr marL="2582897" indent="-347697" algn="l">
              <a:spcBef>
                <a:spcPts val="4500"/>
              </a:spcBef>
              <a:buSzPct val="75000"/>
              <a:buChar char="•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031999"/>
            <a:ext cx="10502902" cy="508635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21"/>
          </p:nvPr>
        </p:nvSpPr>
        <p:spPr>
          <a:xfrm>
            <a:off x="9677400" y="4578350"/>
            <a:ext cx="4171951" cy="27813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22"/>
          </p:nvPr>
        </p:nvSpPr>
        <p:spPr>
          <a:xfrm>
            <a:off x="9690100" y="1619249"/>
            <a:ext cx="4152901" cy="2768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23"/>
          </p:nvPr>
        </p:nvSpPr>
        <p:spPr>
          <a:xfrm>
            <a:off x="1162049" y="1013883"/>
            <a:ext cx="10033001" cy="66886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920999" y="2292349"/>
            <a:ext cx="10414002" cy="2324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920999" y="4679950"/>
            <a:ext cx="10414002" cy="7937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994218" y="7683500"/>
            <a:ext cx="261214" cy="266700"/>
          </a:xfrm>
          <a:prstGeom prst="rect">
            <a:avLst/>
          </a:prstGeom>
          <a:ln w="3175">
            <a:miter lim="400000"/>
          </a:ln>
        </p:spPr>
        <p:txBody>
          <a:bodyPr wrap="none" lIns="25400" tIns="25400" rIns="25400" bIns="25400">
            <a:spAutoFit/>
          </a:bodyPr>
          <a:lstStyle>
            <a:lvl1pPr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34E2FC3-D5A3-47AE-ABB5-7B3BF68E3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1" name="Round 1"/>
          <p:cNvSpPr txBox="1"/>
          <p:nvPr/>
        </p:nvSpPr>
        <p:spPr>
          <a:xfrm>
            <a:off x="2974975" y="3069024"/>
            <a:ext cx="10306050" cy="30059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1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0573839E-4454-4AAD-9D44-7073B9557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7" name="Finish the verse: “So God created man in his own image, in the image of God he created him……"/>
          <p:cNvSpPr txBox="1"/>
          <p:nvPr/>
        </p:nvSpPr>
        <p:spPr>
          <a:xfrm>
            <a:off x="2803832" y="2238027"/>
            <a:ext cx="10648335" cy="4667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70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000" dirty="0"/>
              <a:t>Finish the verse: “So God created man in his own image, in the image of God he created him</a:t>
            </a:r>
            <a:r>
              <a:rPr lang="en-US" sz="6000" dirty="0"/>
              <a:t> . . .”</a:t>
            </a:r>
            <a:endParaRPr sz="6000" dirty="0"/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6000" dirty="0"/>
              <a:t>The verse</a:t>
            </a:r>
            <a:r>
              <a:rPr sz="6000" dirty="0"/>
              <a:t> is finishe</a:t>
            </a:r>
            <a:r>
              <a:rPr lang="en-US" sz="6000" dirty="0"/>
              <a:t>d.</a:t>
            </a:r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6000" dirty="0"/>
              <a:t>Male and female he created them.</a:t>
            </a:r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000" dirty="0"/>
              <a:t>Neither of these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6166D15D-26F7-42F9-940C-E6BF2C152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1" name="The Bible tells us we’re made in God’s image. Which of these is not a way a person reflects God’s image?…"/>
          <p:cNvSpPr txBox="1"/>
          <p:nvPr/>
        </p:nvSpPr>
        <p:spPr>
          <a:xfrm>
            <a:off x="2871989" y="1776363"/>
            <a:ext cx="10512021" cy="559127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000" dirty="0"/>
              <a:t>The Bible tells us we’re made in God’s image. </a:t>
            </a:r>
            <a:br>
              <a:rPr lang="en-US" sz="6000" dirty="0"/>
            </a:br>
            <a:r>
              <a:rPr sz="6000" dirty="0"/>
              <a:t>Which of these is </a:t>
            </a:r>
            <a:r>
              <a:rPr sz="6000" i="1" dirty="0"/>
              <a:t>not</a:t>
            </a:r>
            <a:r>
              <a:rPr sz="6000" dirty="0"/>
              <a:t> </a:t>
            </a:r>
            <a:r>
              <a:rPr lang="en-US" sz="6000" dirty="0"/>
              <a:t> </a:t>
            </a:r>
            <a:r>
              <a:rPr sz="6000" dirty="0"/>
              <a:t>a way a person </a:t>
            </a:r>
            <a:endParaRPr lang="en-US" sz="6000" dirty="0"/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000" dirty="0"/>
              <a:t>reflects God’s image?</a:t>
            </a:r>
          </a:p>
          <a:p>
            <a:pPr marL="1371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000" dirty="0"/>
              <a:t>People can have a relationship with God</a:t>
            </a:r>
          </a:p>
          <a:p>
            <a:pPr marL="1371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000" dirty="0"/>
              <a:t>People can lie and be mean to others</a:t>
            </a:r>
          </a:p>
          <a:p>
            <a:pPr marL="1371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000" dirty="0"/>
              <a:t>People can be creative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25CFE2E-EC8F-4EFE-869E-0A3F57B4F3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5" name="The first job God gave to the first man, Adam, was:…"/>
          <p:cNvSpPr txBox="1"/>
          <p:nvPr/>
        </p:nvSpPr>
        <p:spPr>
          <a:xfrm>
            <a:off x="2379713" y="2545804"/>
            <a:ext cx="11496573" cy="405239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The first job God gave to the first man, Adam, was:</a:t>
            </a:r>
          </a:p>
          <a:p>
            <a:pPr marL="1916723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Naming the animals</a:t>
            </a:r>
          </a:p>
          <a:p>
            <a:pPr marL="1916723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Taking care of the garden of Eden</a:t>
            </a:r>
          </a:p>
          <a:p>
            <a:pPr marL="1916723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Making a campfire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B27DD3B-0FE4-47F6-86AE-0D9BA7CB1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9" name="Which supposed missing link was drawn in great detail even though only one tooth was found?…"/>
          <p:cNvSpPr txBox="1"/>
          <p:nvPr/>
        </p:nvSpPr>
        <p:spPr>
          <a:xfrm>
            <a:off x="2549739" y="2045667"/>
            <a:ext cx="11156522" cy="50526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Which supposed missing link was drawn in great detail even though only one tooth was found?</a:t>
            </a:r>
          </a:p>
          <a:p>
            <a:pPr marL="3657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Java Man</a:t>
            </a:r>
          </a:p>
          <a:p>
            <a:pPr marL="3657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Nebraska Man</a:t>
            </a:r>
          </a:p>
          <a:p>
            <a:pPr marL="36576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Lucy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0BBCC4E0-F556-4DE0-8683-3D1811FAF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3788"/>
            <a:ext cx="16256000" cy="9144000"/>
          </a:xfrm>
          <a:prstGeom prst="rect">
            <a:avLst/>
          </a:prstGeom>
        </p:spPr>
      </p:pic>
      <p:sp>
        <p:nvSpPr>
          <p:cNvPr id="173" name="Double Bonus Question"/>
          <p:cNvSpPr txBox="1"/>
          <p:nvPr/>
        </p:nvSpPr>
        <p:spPr>
          <a:xfrm>
            <a:off x="1368280" y="2184239"/>
            <a:ext cx="13519439" cy="4667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15000" dirty="0"/>
              <a:t>Double Bonus Question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1E0A1A5D-B8CF-4C30-8DD6-A8BDDAFF7D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77" name="Which supposed missing link was a complete fake?…"/>
          <p:cNvSpPr txBox="1"/>
          <p:nvPr/>
        </p:nvSpPr>
        <p:spPr>
          <a:xfrm>
            <a:off x="4327374" y="2045667"/>
            <a:ext cx="7601252" cy="50526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109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 Which supposed missing link was a complete fake?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Piltdown Man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Cro-Magnon Man</a:t>
            </a:r>
          </a:p>
          <a:p>
            <a:pPr marL="22860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Neanderthal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91B544B2-3A10-424D-A01D-8706FE68E4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5" name="This place is about the size of 70 million football fields and can even be seen from outer space."/>
          <p:cNvSpPr txBox="1"/>
          <p:nvPr/>
        </p:nvSpPr>
        <p:spPr>
          <a:xfrm>
            <a:off x="3333568" y="2699692"/>
            <a:ext cx="9588864" cy="374461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This place is about the size of</a:t>
            </a:r>
            <a:r>
              <a:rPr lang="en-US" sz="8000" dirty="0"/>
              <a:t> </a:t>
            </a:r>
            <a:r>
              <a:rPr sz="8000" dirty="0"/>
              <a:t>70</a:t>
            </a:r>
            <a:r>
              <a:rPr lang="en-US" sz="8000" dirty="0"/>
              <a:t> </a:t>
            </a:r>
            <a:r>
              <a:rPr sz="8000" dirty="0"/>
              <a:t>million football fields and can even be seen from outer space.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71399096-CCEA-4C7A-840F-2E1D20E3F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929"/>
            <a:ext cx="16256000" cy="9144000"/>
          </a:xfrm>
          <a:prstGeom prst="rect">
            <a:avLst/>
          </a:prstGeom>
        </p:spPr>
      </p:pic>
      <p:sp>
        <p:nvSpPr>
          <p:cNvPr id="129" name="Name the Aboriginal invention that you throw and then it comes back to you."/>
          <p:cNvSpPr txBox="1"/>
          <p:nvPr/>
        </p:nvSpPr>
        <p:spPr>
          <a:xfrm>
            <a:off x="3621608" y="2681763"/>
            <a:ext cx="9012784" cy="374461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Name the Aboriginal invention that you throw and then it comes back to you.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A582AC22-AA6E-4202-9D8D-D6E6487A23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33" name="What’s another name for the early people of Australia?"/>
          <p:cNvSpPr txBox="1"/>
          <p:nvPr/>
        </p:nvSpPr>
        <p:spPr>
          <a:xfrm>
            <a:off x="3141102" y="2699692"/>
            <a:ext cx="9973795" cy="374461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What’s another name for the people </a:t>
            </a:r>
            <a:r>
              <a:rPr lang="en-US" sz="8000" dirty="0"/>
              <a:t>who settled in </a:t>
            </a:r>
            <a:r>
              <a:rPr sz="8000" dirty="0"/>
              <a:t>Australia</a:t>
            </a:r>
            <a:r>
              <a:rPr lang="en-US" sz="8000" dirty="0"/>
              <a:t> shortly after the event at Babel</a:t>
            </a:r>
            <a:r>
              <a:rPr sz="8000" dirty="0"/>
              <a:t>?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860F1E92-098E-4426-A7D4-52EB34FA4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37" name="Of the 25 most poisonous snakes in the world, how many are found in Australia?"/>
          <p:cNvSpPr txBox="1"/>
          <p:nvPr/>
        </p:nvSpPr>
        <p:spPr>
          <a:xfrm>
            <a:off x="3621637" y="2699692"/>
            <a:ext cx="9012725" cy="374461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Of the 25 most </a:t>
            </a:r>
            <a:r>
              <a:rPr lang="en-US" sz="8000" dirty="0"/>
              <a:t>venomous </a:t>
            </a:r>
            <a:r>
              <a:rPr sz="8000" dirty="0"/>
              <a:t>snakes in the world, how many are found in Australia?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159369F-42AE-4DF8-B55D-D0CD6DCA7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41" name="Who is the queen of Australia?"/>
          <p:cNvSpPr txBox="1"/>
          <p:nvPr/>
        </p:nvSpPr>
        <p:spPr>
          <a:xfrm>
            <a:off x="3372950" y="3658307"/>
            <a:ext cx="9510099" cy="128240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Who is the queen of Australia?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801CE0B6-123C-4BE2-BFDF-9A1475D466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45" name="Australia is similar in size to what other country?"/>
          <p:cNvSpPr txBox="1"/>
          <p:nvPr/>
        </p:nvSpPr>
        <p:spPr>
          <a:xfrm>
            <a:off x="3656369" y="3315245"/>
            <a:ext cx="8943262" cy="251350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sz="8000" dirty="0"/>
              <a:t>Australia is similar in size to what other country?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4C9BAF8-33C2-48F0-8CAC-E8564B607A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930"/>
            <a:ext cx="16256000" cy="9144000"/>
          </a:xfrm>
          <a:prstGeom prst="rect">
            <a:avLst/>
          </a:prstGeom>
        </p:spPr>
      </p:pic>
      <p:sp>
        <p:nvSpPr>
          <p:cNvPr id="149" name="Round 2"/>
          <p:cNvSpPr txBox="1"/>
          <p:nvPr/>
        </p:nvSpPr>
        <p:spPr>
          <a:xfrm>
            <a:off x="5333542" y="2942814"/>
            <a:ext cx="5588916" cy="2743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2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EB24D7D-08F1-4AA0-810C-F6BFA4F4A8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3" name="In what book of the Bible is this phrase found?…"/>
          <p:cNvSpPr txBox="1"/>
          <p:nvPr/>
        </p:nvSpPr>
        <p:spPr>
          <a:xfrm>
            <a:off x="2654709" y="1045393"/>
            <a:ext cx="10279625" cy="70532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In what book of the Bible </a:t>
            </a:r>
            <a:endParaRPr lang="en-US" sz="6500" dirty="0"/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is this phrase found? </a:t>
            </a:r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Then God said, “Let us make </a:t>
            </a:r>
            <a:endParaRPr lang="en-US" sz="6500" dirty="0"/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man in our image.”</a:t>
            </a:r>
          </a:p>
          <a:p>
            <a:pPr marL="4114800" lvl="1" indent="-45720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 Genesis</a:t>
            </a:r>
          </a:p>
          <a:p>
            <a:pPr marL="4114800" lvl="1" indent="-45720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 Hezekiah</a:t>
            </a:r>
          </a:p>
          <a:p>
            <a:pPr marL="4114800" lvl="1" indent="-45720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 Revelation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271</Words>
  <Application>Microsoft Office PowerPoint</Application>
  <PresentationFormat>Custom</PresentationFormat>
  <Paragraphs>37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Good Grief PB</vt:lpstr>
      <vt:lpstr>Helvetica Light</vt:lpstr>
      <vt:lpstr>Helvetica Neue</vt:lpstr>
      <vt:lpstr>Black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Diane King</cp:lastModifiedBy>
  <cp:revision>4</cp:revision>
  <dcterms:modified xsi:type="dcterms:W3CDTF">2021-09-02T13:35:52Z</dcterms:modified>
</cp:coreProperties>
</file>