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3" r:id="rId3"/>
    <p:sldId id="265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CDC3"/>
    <a:srgbClr val="C0B3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BA0E5D-81FC-40D6-B950-2873C9249421}" v="5" dt="2021-05-20T22:38:44.2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69"/>
    <p:restoredTop sz="94673"/>
  </p:normalViewPr>
  <p:slideViewPr>
    <p:cSldViewPr snapToGrid="0" snapToObjects="1">
      <p:cViewPr varScale="1">
        <p:scale>
          <a:sx n="120" d="100"/>
          <a:sy n="120" d="100"/>
        </p:scale>
        <p:origin x="3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is Sudol" userId="92085a3a-a4a4-4888-9f22-c6de1e8b2e59" providerId="ADAL" clId="{6DBA0E5D-81FC-40D6-B950-2873C9249421}"/>
    <pc:docChg chg="custSel addSld delSld modSld sldOrd">
      <pc:chgData name="Alexis Sudol" userId="92085a3a-a4a4-4888-9f22-c6de1e8b2e59" providerId="ADAL" clId="{6DBA0E5D-81FC-40D6-B950-2873C9249421}" dt="2021-05-20T22:38:50.983" v="36"/>
      <pc:docMkLst>
        <pc:docMk/>
      </pc:docMkLst>
      <pc:sldChg chg="del">
        <pc:chgData name="Alexis Sudol" userId="92085a3a-a4a4-4888-9f22-c6de1e8b2e59" providerId="ADAL" clId="{6DBA0E5D-81FC-40D6-B950-2873C9249421}" dt="2021-05-20T22:38:06.055" v="10" actId="47"/>
        <pc:sldMkLst>
          <pc:docMk/>
          <pc:sldMk cId="4214481367" sldId="256"/>
        </pc:sldMkLst>
      </pc:sldChg>
      <pc:sldChg chg="del">
        <pc:chgData name="Alexis Sudol" userId="92085a3a-a4a4-4888-9f22-c6de1e8b2e59" providerId="ADAL" clId="{6DBA0E5D-81FC-40D6-B950-2873C9249421}" dt="2021-05-20T22:38:03.751" v="6" actId="47"/>
        <pc:sldMkLst>
          <pc:docMk/>
          <pc:sldMk cId="2923952904" sldId="257"/>
        </pc:sldMkLst>
      </pc:sldChg>
      <pc:sldChg chg="del">
        <pc:chgData name="Alexis Sudol" userId="92085a3a-a4a4-4888-9f22-c6de1e8b2e59" providerId="ADAL" clId="{6DBA0E5D-81FC-40D6-B950-2873C9249421}" dt="2021-05-20T22:38:04.309" v="7" actId="47"/>
        <pc:sldMkLst>
          <pc:docMk/>
          <pc:sldMk cId="2962976583" sldId="258"/>
        </pc:sldMkLst>
      </pc:sldChg>
      <pc:sldChg chg="del">
        <pc:chgData name="Alexis Sudol" userId="92085a3a-a4a4-4888-9f22-c6de1e8b2e59" providerId="ADAL" clId="{6DBA0E5D-81FC-40D6-B950-2873C9249421}" dt="2021-05-20T22:38:04.760" v="8" actId="47"/>
        <pc:sldMkLst>
          <pc:docMk/>
          <pc:sldMk cId="3999165999" sldId="259"/>
        </pc:sldMkLst>
      </pc:sldChg>
      <pc:sldChg chg="del">
        <pc:chgData name="Alexis Sudol" userId="92085a3a-a4a4-4888-9f22-c6de1e8b2e59" providerId="ADAL" clId="{6DBA0E5D-81FC-40D6-B950-2873C9249421}" dt="2021-05-20T22:38:05.160" v="9" actId="47"/>
        <pc:sldMkLst>
          <pc:docMk/>
          <pc:sldMk cId="4103752159" sldId="260"/>
        </pc:sldMkLst>
      </pc:sldChg>
      <pc:sldChg chg="del">
        <pc:chgData name="Alexis Sudol" userId="92085a3a-a4a4-4888-9f22-c6de1e8b2e59" providerId="ADAL" clId="{6DBA0E5D-81FC-40D6-B950-2873C9249421}" dt="2021-05-20T22:37:32.733" v="0" actId="2696"/>
        <pc:sldMkLst>
          <pc:docMk/>
          <pc:sldMk cId="3055250623" sldId="261"/>
        </pc:sldMkLst>
      </pc:sldChg>
      <pc:sldChg chg="addSp delSp modSp new mod ord">
        <pc:chgData name="Alexis Sudol" userId="92085a3a-a4a4-4888-9f22-c6de1e8b2e59" providerId="ADAL" clId="{6DBA0E5D-81FC-40D6-B950-2873C9249421}" dt="2021-05-20T22:38:49.612" v="34"/>
        <pc:sldMkLst>
          <pc:docMk/>
          <pc:sldMk cId="3229092788" sldId="261"/>
        </pc:sldMkLst>
        <pc:spChg chg="del">
          <ac:chgData name="Alexis Sudol" userId="92085a3a-a4a4-4888-9f22-c6de1e8b2e59" providerId="ADAL" clId="{6DBA0E5D-81FC-40D6-B950-2873C9249421}" dt="2021-05-20T22:37:57.244" v="2" actId="478"/>
          <ac:spMkLst>
            <pc:docMk/>
            <pc:sldMk cId="3229092788" sldId="261"/>
            <ac:spMk id="2" creationId="{E15D5D16-370E-400E-AB4B-F1391B88F317}"/>
          </ac:spMkLst>
        </pc:spChg>
        <pc:spChg chg="del">
          <ac:chgData name="Alexis Sudol" userId="92085a3a-a4a4-4888-9f22-c6de1e8b2e59" providerId="ADAL" clId="{6DBA0E5D-81FC-40D6-B950-2873C9249421}" dt="2021-05-20T22:37:58.942" v="3" actId="478"/>
          <ac:spMkLst>
            <pc:docMk/>
            <pc:sldMk cId="3229092788" sldId="261"/>
            <ac:spMk id="3" creationId="{4EDB7CF3-2DAB-4598-AFE9-4524D31F6E22}"/>
          </ac:spMkLst>
        </pc:spChg>
        <pc:picChg chg="add mod">
          <ac:chgData name="Alexis Sudol" userId="92085a3a-a4a4-4888-9f22-c6de1e8b2e59" providerId="ADAL" clId="{6DBA0E5D-81FC-40D6-B950-2873C9249421}" dt="2021-05-20T22:38:03.398" v="5" actId="27614"/>
          <ac:picMkLst>
            <pc:docMk/>
            <pc:sldMk cId="3229092788" sldId="261"/>
            <ac:picMk id="5" creationId="{EAB94838-0474-41D0-8AF6-EF27E382CE77}"/>
          </ac:picMkLst>
        </pc:picChg>
      </pc:sldChg>
      <pc:sldChg chg="addSp delSp modSp new mod ord">
        <pc:chgData name="Alexis Sudol" userId="92085a3a-a4a4-4888-9f22-c6de1e8b2e59" providerId="ADAL" clId="{6DBA0E5D-81FC-40D6-B950-2873C9249421}" dt="2021-05-20T22:38:50.983" v="36"/>
        <pc:sldMkLst>
          <pc:docMk/>
          <pc:sldMk cId="1316110497" sldId="262"/>
        </pc:sldMkLst>
        <pc:spChg chg="del">
          <ac:chgData name="Alexis Sudol" userId="92085a3a-a4a4-4888-9f22-c6de1e8b2e59" providerId="ADAL" clId="{6DBA0E5D-81FC-40D6-B950-2873C9249421}" dt="2021-05-20T22:38:33.215" v="21" actId="478"/>
          <ac:spMkLst>
            <pc:docMk/>
            <pc:sldMk cId="1316110497" sldId="262"/>
            <ac:spMk id="2" creationId="{65420494-9758-4ADC-94C7-9D6CAD0606D0}"/>
          </ac:spMkLst>
        </pc:spChg>
        <pc:spChg chg="del">
          <ac:chgData name="Alexis Sudol" userId="92085a3a-a4a4-4888-9f22-c6de1e8b2e59" providerId="ADAL" clId="{6DBA0E5D-81FC-40D6-B950-2873C9249421}" dt="2021-05-20T22:38:34.206" v="22" actId="478"/>
          <ac:spMkLst>
            <pc:docMk/>
            <pc:sldMk cId="1316110497" sldId="262"/>
            <ac:spMk id="3" creationId="{23D992C4-6F64-4728-ABB0-2FDF6DF04E22}"/>
          </ac:spMkLst>
        </pc:spChg>
        <pc:picChg chg="add mod">
          <ac:chgData name="Alexis Sudol" userId="92085a3a-a4a4-4888-9f22-c6de1e8b2e59" providerId="ADAL" clId="{6DBA0E5D-81FC-40D6-B950-2873C9249421}" dt="2021-05-20T22:38:36.606" v="23"/>
          <ac:picMkLst>
            <pc:docMk/>
            <pc:sldMk cId="1316110497" sldId="262"/>
            <ac:picMk id="5" creationId="{5135F5BB-15BA-4745-9D9C-33670C487DB2}"/>
          </ac:picMkLst>
        </pc:picChg>
      </pc:sldChg>
      <pc:sldChg chg="addSp delSp modSp new mod ord">
        <pc:chgData name="Alexis Sudol" userId="92085a3a-a4a4-4888-9f22-c6de1e8b2e59" providerId="ADAL" clId="{6DBA0E5D-81FC-40D6-B950-2873C9249421}" dt="2021-05-20T22:38:47.351" v="32"/>
        <pc:sldMkLst>
          <pc:docMk/>
          <pc:sldMk cId="3140019129" sldId="263"/>
        </pc:sldMkLst>
        <pc:spChg chg="del">
          <ac:chgData name="Alexis Sudol" userId="92085a3a-a4a4-4888-9f22-c6de1e8b2e59" providerId="ADAL" clId="{6DBA0E5D-81FC-40D6-B950-2873C9249421}" dt="2021-05-20T22:38:29.023" v="19" actId="478"/>
          <ac:spMkLst>
            <pc:docMk/>
            <pc:sldMk cId="3140019129" sldId="263"/>
            <ac:spMk id="2" creationId="{0A957521-67A2-413E-8E99-FD7AAE0F3767}"/>
          </ac:spMkLst>
        </pc:spChg>
        <pc:spChg chg="del">
          <ac:chgData name="Alexis Sudol" userId="92085a3a-a4a4-4888-9f22-c6de1e8b2e59" providerId="ADAL" clId="{6DBA0E5D-81FC-40D6-B950-2873C9249421}" dt="2021-05-20T22:38:30.863" v="20" actId="478"/>
          <ac:spMkLst>
            <pc:docMk/>
            <pc:sldMk cId="3140019129" sldId="263"/>
            <ac:spMk id="3" creationId="{0C79F2F1-1C49-4F7C-8C5F-CD54CCBEE6D2}"/>
          </ac:spMkLst>
        </pc:spChg>
        <pc:picChg chg="add mod">
          <ac:chgData name="Alexis Sudol" userId="92085a3a-a4a4-4888-9f22-c6de1e8b2e59" providerId="ADAL" clId="{6DBA0E5D-81FC-40D6-B950-2873C9249421}" dt="2021-05-20T22:38:41.334" v="25" actId="27614"/>
          <ac:picMkLst>
            <pc:docMk/>
            <pc:sldMk cId="3140019129" sldId="263"/>
            <ac:picMk id="5" creationId="{F5DA4944-F7FC-4079-A230-0760D5DC5544}"/>
          </ac:picMkLst>
        </pc:picChg>
      </pc:sldChg>
      <pc:sldChg chg="addSp delSp modSp new mod">
        <pc:chgData name="Alexis Sudol" userId="92085a3a-a4a4-4888-9f22-c6de1e8b2e59" providerId="ADAL" clId="{6DBA0E5D-81FC-40D6-B950-2873C9249421}" dt="2021-05-20T22:38:43.871" v="27" actId="27614"/>
        <pc:sldMkLst>
          <pc:docMk/>
          <pc:sldMk cId="3402741265" sldId="264"/>
        </pc:sldMkLst>
        <pc:spChg chg="del">
          <ac:chgData name="Alexis Sudol" userId="92085a3a-a4a4-4888-9f22-c6de1e8b2e59" providerId="ADAL" clId="{6DBA0E5D-81FC-40D6-B950-2873C9249421}" dt="2021-05-20T22:38:27.039" v="18" actId="478"/>
          <ac:spMkLst>
            <pc:docMk/>
            <pc:sldMk cId="3402741265" sldId="264"/>
            <ac:spMk id="2" creationId="{B3E0F1C3-C054-42ED-985E-72E29D901281}"/>
          </ac:spMkLst>
        </pc:spChg>
        <pc:spChg chg="del">
          <ac:chgData name="Alexis Sudol" userId="92085a3a-a4a4-4888-9f22-c6de1e8b2e59" providerId="ADAL" clId="{6DBA0E5D-81FC-40D6-B950-2873C9249421}" dt="2021-05-20T22:38:25.792" v="17" actId="478"/>
          <ac:spMkLst>
            <pc:docMk/>
            <pc:sldMk cId="3402741265" sldId="264"/>
            <ac:spMk id="3" creationId="{EAAD9BFE-4320-4F70-B8C9-003CA95FA043}"/>
          </ac:spMkLst>
        </pc:spChg>
        <pc:picChg chg="add mod">
          <ac:chgData name="Alexis Sudol" userId="92085a3a-a4a4-4888-9f22-c6de1e8b2e59" providerId="ADAL" clId="{6DBA0E5D-81FC-40D6-B950-2873C9249421}" dt="2021-05-20T22:38:43.871" v="27" actId="27614"/>
          <ac:picMkLst>
            <pc:docMk/>
            <pc:sldMk cId="3402741265" sldId="264"/>
            <ac:picMk id="5" creationId="{6340A16B-869F-4CC9-9147-E37C86807026}"/>
          </ac:picMkLst>
        </pc:picChg>
      </pc:sldChg>
      <pc:sldChg chg="addSp delSp modSp new mod">
        <pc:chgData name="Alexis Sudol" userId="92085a3a-a4a4-4888-9f22-c6de1e8b2e59" providerId="ADAL" clId="{6DBA0E5D-81FC-40D6-B950-2873C9249421}" dt="2021-05-20T22:38:46.160" v="30" actId="962"/>
        <pc:sldMkLst>
          <pc:docMk/>
          <pc:sldMk cId="392783304" sldId="265"/>
        </pc:sldMkLst>
        <pc:spChg chg="del">
          <ac:chgData name="Alexis Sudol" userId="92085a3a-a4a4-4888-9f22-c6de1e8b2e59" providerId="ADAL" clId="{6DBA0E5D-81FC-40D6-B950-2873C9249421}" dt="2021-05-20T22:38:23.054" v="15" actId="478"/>
          <ac:spMkLst>
            <pc:docMk/>
            <pc:sldMk cId="392783304" sldId="265"/>
            <ac:spMk id="2" creationId="{51779F48-44AF-4200-BE36-0F8983B245A2}"/>
          </ac:spMkLst>
        </pc:spChg>
        <pc:spChg chg="del">
          <ac:chgData name="Alexis Sudol" userId="92085a3a-a4a4-4888-9f22-c6de1e8b2e59" providerId="ADAL" clId="{6DBA0E5D-81FC-40D6-B950-2873C9249421}" dt="2021-05-20T22:38:24.028" v="16" actId="478"/>
          <ac:spMkLst>
            <pc:docMk/>
            <pc:sldMk cId="392783304" sldId="265"/>
            <ac:spMk id="3" creationId="{0025950B-99D5-41BD-908E-533BF538248D}"/>
          </ac:spMkLst>
        </pc:spChg>
        <pc:picChg chg="add mod">
          <ac:chgData name="Alexis Sudol" userId="92085a3a-a4a4-4888-9f22-c6de1e8b2e59" providerId="ADAL" clId="{6DBA0E5D-81FC-40D6-B950-2873C9249421}" dt="2021-05-20T22:38:46.160" v="30" actId="962"/>
          <ac:picMkLst>
            <pc:docMk/>
            <pc:sldMk cId="392783304" sldId="265"/>
            <ac:picMk id="5" creationId="{B5D8A8EA-5FF9-44CF-AF77-E3496D72433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95ABC-D4CC-774B-A9D9-446D325D1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E8CFDD-C49B-9C43-874C-3F0E914D7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F8326-360B-384A-8CB7-B7278569C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8CEBC-CED5-224B-A488-D9A69556A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1D083-D9F3-094A-B1BC-ADEA2742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1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D5EA9-4BEF-A44E-9654-9D8E9CEB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1700D-6746-F14F-9D4A-4978981D9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5A3A9-1708-D248-A321-960D6E78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509A5-CD87-0B4B-A3D4-1AFCC2F78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D6939-E411-2E41-8ACB-0A93D2F5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14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4626C8-D7B6-5E44-95E2-FD21837F13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3BB182-1376-EB4E-A18F-9D1788B57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1767E-E439-9641-8D10-6B3B32020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35B5F-C690-9847-90E4-A5F5DFEAA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3B10F-4557-6449-AE2A-1603A2A5E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7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0A5CB-9813-6D48-B1AC-12CB74675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E5C24-FC96-954C-9683-203DC56C6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9FC6D-75A6-7E44-9E96-275DB15DC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EF4B8-D172-AC43-9056-E62566649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27935-6AF2-CA45-8F54-7313C8477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8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1519F-CDF7-8E46-AEF0-F46E027E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C0EE8-7097-AA4D-A148-8694DF46A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13221-9F42-F346-80CD-96717B90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4BEB4-71C4-9445-8B8E-6DC250B4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D3A8C-D257-844A-8AD3-FE07910C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51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FC32D-854D-D64D-9818-2B6AA0A36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FBD07-BBD6-EE4F-8D61-2188448A6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05DF1-1ACB-8D45-937F-49CA016C1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3AE13-D9A5-AC43-B251-3FB5FCB54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425B1-C1EE-1144-BEDD-32173A8AF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AC7C8-3B24-5041-A4CE-9B85EF151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24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65FD4-A486-394C-AA15-08473353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CE21F-C92C-5141-8271-37C98E805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863E6-5760-014E-9E5C-632898CF6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611861-768D-3440-A503-CBFC1E854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2F9310-E022-294B-9530-B88236115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FD3EEB-D8CF-C747-829D-851A4F32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74B2E6-0815-5D45-95EA-0D2E87DD5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755102-5CA2-5F40-9A46-25A850F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62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689C-AB6A-AC42-B73C-B1201212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96C386-DA01-B94F-BFF9-53A8A937A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87C59C-00F7-E746-BD54-E1880260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A0FA9-FD94-384A-BD73-40CBD7E73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CF2D35-D3CB-444E-BC7F-855AA1B62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5BE0EB-5F2E-E946-B881-447ABABF8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69AD1-C8B7-634A-B719-657EF9F6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1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CD1B9-3E82-B540-A8D8-F558254E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D514A-9D3E-AE4E-A3DC-4477B0EFE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1ABF3-57F2-2142-B238-992671359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2EA54-9E25-2244-AB08-F8181F350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86652-7986-F344-A3D4-E276D7F19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7733A-3034-AB46-8479-83C314200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6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451D9-ACA6-0243-A4B1-4E51E697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5C4827-43D1-EC4B-BDEC-23CD11A2A3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4A2F3-A081-964E-BB2A-5D03F7084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4979B-B3B8-DD49-A116-122DFD79E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2C765-EE7C-A54A-A6EE-D9491BADA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84E6D-D2FF-084D-968F-D71B3B0B8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82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74C052-1BF3-734D-9E1F-A286161B2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D00DE-59B8-0344-9213-330A9F95C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E456E-19A8-6C43-A583-74577FABB1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C57A7-64E8-404B-B02D-C36A2D7C85E0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0F1AD-8860-6C47-AD48-39F4D666E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37139-AFF2-EF44-BEFC-E43BA3932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2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6340A16B-869F-4CC9-9147-E37C86807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41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5DA4944-F7FC-4079-A230-0760D5DC5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19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ontainer, box, picture frame&#10;&#10;Description automatically generated">
            <a:extLst>
              <a:ext uri="{FF2B5EF4-FFF2-40B4-BE49-F238E27FC236}">
                <a16:creationId xmlns:a16="http://schemas.microsoft.com/office/drawing/2014/main" id="{B5D8A8EA-5FF9-44CF-AF77-E3496D724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3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EAB94838-0474-41D0-8AF6-EF27E382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92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35F5BB-15BA-4745-9D9C-33670C487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10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Fleck</dc:creator>
  <cp:lastModifiedBy>Alexis Sudol</cp:lastModifiedBy>
  <cp:revision>2</cp:revision>
  <dcterms:created xsi:type="dcterms:W3CDTF">2021-04-28T17:12:56Z</dcterms:created>
  <dcterms:modified xsi:type="dcterms:W3CDTF">2021-05-20T22:38:52Z</dcterms:modified>
</cp:coreProperties>
</file>