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1" r:id="rId2"/>
    <p:sldId id="256" r:id="rId3"/>
    <p:sldId id="257" r:id="rId4"/>
    <p:sldId id="258" r:id="rId5"/>
    <p:sldId id="259" r:id="rId6"/>
    <p:sldId id="260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6CDC3"/>
    <a:srgbClr val="C0B3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469"/>
    <p:restoredTop sz="94673"/>
  </p:normalViewPr>
  <p:slideViewPr>
    <p:cSldViewPr snapToGrid="0" snapToObjects="1">
      <p:cViewPr varScale="1">
        <p:scale>
          <a:sx n="150" d="100"/>
          <a:sy n="150" d="100"/>
        </p:scale>
        <p:origin x="123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395ABC-D4CC-774B-A9D9-446D325D18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E8CFDD-C49B-9C43-874C-3F0E914D7D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9F8326-360B-384A-8CB7-B7278569C5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C57A7-64E8-404B-B02D-C36A2D7C85E0}" type="datetimeFigureOut">
              <a:rPr lang="en-US" smtClean="0"/>
              <a:t>4/28/21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78CEBC-CED5-224B-A488-D9A69556A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91D083-D9F3-094A-B1BC-ADEA2742A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50623-5DAE-FE48-8DC4-725E889C42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5147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5D5EA9-4BEF-A44E-9654-9D8E9CEB45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B1700D-6746-F14F-9D4A-4978981D94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75A3A9-1708-D248-A321-960D6E7873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C57A7-64E8-404B-B02D-C36A2D7C85E0}" type="datetimeFigureOut">
              <a:rPr lang="en-US" smtClean="0"/>
              <a:t>4/28/21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0509A5-CD87-0B4B-A3D4-1AFCC2F780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9D6939-E411-2E41-8ACB-0A93D2F506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50623-5DAE-FE48-8DC4-725E889C42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3141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E4626C8-D7B6-5E44-95E2-FD21837F131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B3BB182-1376-EB4E-A18F-9D1788B57B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71767E-E439-9641-8D10-6B3B32020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C57A7-64E8-404B-B02D-C36A2D7C85E0}" type="datetimeFigureOut">
              <a:rPr lang="en-US" smtClean="0"/>
              <a:t>4/28/21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A35B5F-C690-9847-90E4-A5F5DFEAA1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23B10F-4557-6449-AE2A-1603A2A5EA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50623-5DAE-FE48-8DC4-725E889C42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4795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60A5CB-9813-6D48-B1AC-12CB74675E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AE5C24-FC96-954C-9683-203DC56C69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39FC6D-75A6-7E44-9E96-275DB15DCC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C57A7-64E8-404B-B02D-C36A2D7C85E0}" type="datetimeFigureOut">
              <a:rPr lang="en-US" smtClean="0"/>
              <a:t>4/28/21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DEF4B8-D172-AC43-9056-E62566649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527935-6AF2-CA45-8F54-7313C84771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50623-5DAE-FE48-8DC4-725E889C42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7869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E1519F-CDF7-8E46-AEF0-F46E027EAF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5C0EE8-7097-AA4D-A148-8694DF46A7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513221-9F42-F346-80CD-96717B902F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C57A7-64E8-404B-B02D-C36A2D7C85E0}" type="datetimeFigureOut">
              <a:rPr lang="en-US" smtClean="0"/>
              <a:t>4/28/21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A4BEB4-71C4-9445-8B8E-6DC250B483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DD3A8C-D257-844A-8AD3-FE07910C4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50623-5DAE-FE48-8DC4-725E889C42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2511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FC32D-854D-D64D-9818-2B6AA0A361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7FBD07-BBD6-EE4F-8D61-2188448A69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B05DF1-1ACB-8D45-937F-49CA016C1C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93AE13-D9A5-AC43-B251-3FB5FCB544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C57A7-64E8-404B-B02D-C36A2D7C85E0}" type="datetimeFigureOut">
              <a:rPr lang="en-US" smtClean="0"/>
              <a:t>4/28/21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0425B1-C1EE-1144-BEDD-32173A8AF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8AC7C8-3B24-5041-A4CE-9B85EF151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50623-5DAE-FE48-8DC4-725E889C42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6247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F65FD4-A486-394C-AA15-0847335383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1CE21F-C92C-5141-8271-37C98E8053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C863E6-5760-014E-9E5C-632898CF69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8611861-768D-3440-A503-CBFC1E854B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92F9310-E022-294B-9530-B8823611539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5FD3EEB-D8CF-C747-829D-851A4F3219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C57A7-64E8-404B-B02D-C36A2D7C85E0}" type="datetimeFigureOut">
              <a:rPr lang="en-US" smtClean="0"/>
              <a:t>4/28/21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874B2E6-0815-5D45-95EA-0D2E87DD5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2755102-5CA2-5F40-9A46-25A850F38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50623-5DAE-FE48-8DC4-725E889C42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8621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F3689C-AB6A-AC42-B73C-B120121274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596C386-DA01-B94F-BFF9-53A8A937AA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C57A7-64E8-404B-B02D-C36A2D7C85E0}" type="datetimeFigureOut">
              <a:rPr lang="en-US" smtClean="0"/>
              <a:t>4/28/21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E87C59C-00F7-E746-BD54-E188026064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9A0FA9-FD94-384A-BD73-40CBD7E73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50623-5DAE-FE48-8DC4-725E889C42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2132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1CF2D35-D3CB-444E-BC7F-855AA1B62F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C57A7-64E8-404B-B02D-C36A2D7C85E0}" type="datetimeFigureOut">
              <a:rPr lang="en-US" smtClean="0"/>
              <a:t>4/28/21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15BE0EB-5F2E-E946-B881-447ABABF85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B69AD1-C8B7-634A-B719-657EF9F65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50623-5DAE-FE48-8DC4-725E889C42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6711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9CD1B9-3E82-B540-A8D8-F558254E8F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7D514A-9D3E-AE4E-A3DC-4477B0EFE1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91ABF3-57F2-2142-B238-9926713594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F2EA54-9E25-2244-AB08-F8181F350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C57A7-64E8-404B-B02D-C36A2D7C85E0}" type="datetimeFigureOut">
              <a:rPr lang="en-US" smtClean="0"/>
              <a:t>4/28/21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986652-7986-F344-A3D4-E276D7F19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37733A-3034-AB46-8479-83C3142003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50623-5DAE-FE48-8DC4-725E889C42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1628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0451D9-ACA6-0243-A4B1-4E51E697D2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B5C4827-43D1-EC4B-BDEC-23CD11A2A32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54A2F3-A081-964E-BB2A-5D03F7084B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84979B-B3B8-DD49-A116-122DFD79EF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C57A7-64E8-404B-B02D-C36A2D7C85E0}" type="datetimeFigureOut">
              <a:rPr lang="en-US" smtClean="0"/>
              <a:t>4/28/21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42C765-EE7C-A54A-A6EE-D9491BADA8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B84E6D-D2FF-084D-968F-D71B3B0B8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50623-5DAE-FE48-8DC4-725E889C42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9824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F74C052-1BF3-734D-9E1F-A286161B2F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1D00DE-59B8-0344-9213-330A9F95C9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9E456E-19A8-6C43-A583-74577FABB1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DC57A7-64E8-404B-B02D-C36A2D7C85E0}" type="datetimeFigureOut">
              <a:rPr lang="en-US" smtClean="0"/>
              <a:t>4/28/21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70F1AD-8860-6C47-AD48-39F4D666E6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237139-AFF2-EF44-BEFC-E43BA39326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650623-5DAE-FE48-8DC4-725E889C42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629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6BB80D6-55B3-114D-AE54-B13B2D8DD1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2506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2584401-575A-BD42-8B4D-795F976B06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4813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7389C8F-9222-4942-8F6B-57168E1B7D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1B9B6FD-A97B-DE41-BB4E-16604BD9942F}"/>
              </a:ext>
            </a:extLst>
          </p:cNvPr>
          <p:cNvSpPr txBox="1"/>
          <p:nvPr/>
        </p:nvSpPr>
        <p:spPr>
          <a:xfrm>
            <a:off x="7247468" y="3335867"/>
            <a:ext cx="19896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D6CDC3"/>
                </a:solidFill>
                <a:latin typeface="Prater Sans Pro" panose="020B0804020101020102" pitchFamily="34" charset="77"/>
                <a:cs typeface="Prater Sans Pro" panose="020B0804020101020102" pitchFamily="34" charset="77"/>
              </a:rPr>
              <a:t>100 MEALS</a:t>
            </a:r>
          </a:p>
        </p:txBody>
      </p:sp>
    </p:spTree>
    <p:extLst>
      <p:ext uri="{BB962C8B-B14F-4D97-AF65-F5344CB8AC3E}">
        <p14:creationId xmlns:p14="http://schemas.microsoft.com/office/powerpoint/2010/main" val="29239529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2CF4C82-CC81-074D-BE3F-08591FC1A5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D7FE01C-96B2-664F-9B01-382D987E5D22}"/>
              </a:ext>
            </a:extLst>
          </p:cNvPr>
          <p:cNvSpPr txBox="1"/>
          <p:nvPr/>
        </p:nvSpPr>
        <p:spPr>
          <a:xfrm>
            <a:off x="7247468" y="3335867"/>
            <a:ext cx="19896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D6CDC3"/>
                </a:solidFill>
                <a:latin typeface="Prater Sans Pro" panose="020B0804020101020102" pitchFamily="34" charset="77"/>
                <a:cs typeface="Prater Sans Pro" panose="020B0804020101020102" pitchFamily="34" charset="77"/>
              </a:rPr>
              <a:t>245 MEALS</a:t>
            </a:r>
          </a:p>
        </p:txBody>
      </p:sp>
    </p:spTree>
    <p:extLst>
      <p:ext uri="{BB962C8B-B14F-4D97-AF65-F5344CB8AC3E}">
        <p14:creationId xmlns:p14="http://schemas.microsoft.com/office/powerpoint/2010/main" val="29629765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E836F82-01EB-2446-BB7D-EC17CB01FB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D23FEDE-9222-A641-A8F2-1233623369E3}"/>
              </a:ext>
            </a:extLst>
          </p:cNvPr>
          <p:cNvSpPr txBox="1"/>
          <p:nvPr/>
        </p:nvSpPr>
        <p:spPr>
          <a:xfrm>
            <a:off x="7247468" y="3335867"/>
            <a:ext cx="19896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D6CDC3"/>
                </a:solidFill>
                <a:latin typeface="Prater Sans Pro" panose="020B0804020101020102" pitchFamily="34" charset="77"/>
                <a:cs typeface="Prater Sans Pro" panose="020B0804020101020102" pitchFamily="34" charset="77"/>
              </a:rPr>
              <a:t>445 MEALS</a:t>
            </a:r>
          </a:p>
        </p:txBody>
      </p:sp>
    </p:spTree>
    <p:extLst>
      <p:ext uri="{BB962C8B-B14F-4D97-AF65-F5344CB8AC3E}">
        <p14:creationId xmlns:p14="http://schemas.microsoft.com/office/powerpoint/2010/main" val="39991659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C3F3E8E-32FB-7A4A-B5D1-EDF6AE0678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1AD2464-A262-794C-A2F4-2B277BF004D1}"/>
              </a:ext>
            </a:extLst>
          </p:cNvPr>
          <p:cNvSpPr txBox="1"/>
          <p:nvPr/>
        </p:nvSpPr>
        <p:spPr>
          <a:xfrm>
            <a:off x="7247468" y="3335867"/>
            <a:ext cx="19896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D6CDC3"/>
                </a:solidFill>
                <a:latin typeface="Prater Sans Pro" panose="020B0804020101020102" pitchFamily="34" charset="77"/>
                <a:cs typeface="Prater Sans Pro" panose="020B0804020101020102" pitchFamily="34" charset="77"/>
              </a:rPr>
              <a:t>1085 MEALS</a:t>
            </a:r>
          </a:p>
        </p:txBody>
      </p:sp>
    </p:spTree>
    <p:extLst>
      <p:ext uri="{BB962C8B-B14F-4D97-AF65-F5344CB8AC3E}">
        <p14:creationId xmlns:p14="http://schemas.microsoft.com/office/powerpoint/2010/main" val="41037521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8</Words>
  <Application>Microsoft Macintosh PowerPoint</Application>
  <PresentationFormat>Widescreen</PresentationFormat>
  <Paragraphs>4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Prater Sans Pro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Joshua Fleck</dc:creator>
  <cp:lastModifiedBy>Joshua Fleck</cp:lastModifiedBy>
  <cp:revision>2</cp:revision>
  <dcterms:created xsi:type="dcterms:W3CDTF">2021-04-28T17:12:56Z</dcterms:created>
  <dcterms:modified xsi:type="dcterms:W3CDTF">2021-04-28T17:23:31Z</dcterms:modified>
</cp:coreProperties>
</file>