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33" autoAdjust="0"/>
    <p:restoredTop sz="94660"/>
  </p:normalViewPr>
  <p:slideViewPr>
    <p:cSldViewPr snapToGrid="0">
      <p:cViewPr varScale="1">
        <p:scale>
          <a:sx n="65" d="100"/>
          <a:sy n="65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40C2-0FD7-EEEF-FF1D-5B9CFAC9B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E60A3-7FB5-E8E5-2CDB-1D5B0BE8B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9B578-2D24-066F-A69E-A21CF5FD7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8B57-2FE3-4746-8976-738F5D3FE78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236DB-83CB-50E0-38A3-32CC5633C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A9C1E-5682-2749-CD9F-0D5177B6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D0FE-F5DB-4A1D-8261-418A4FF1E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6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5794-2948-0B8E-6429-5C00F7752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B741B3-2440-6513-6A5A-21554BFCEA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8F02B-1D84-0BAE-537D-689AE98E5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8B57-2FE3-4746-8976-738F5D3FE78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18702-665D-4730-F7D3-75B75CD9D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63363-2855-BE0C-6674-63F19E81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D0FE-F5DB-4A1D-8261-418A4FF1E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01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D2D818-CB1D-A6C7-B045-C273D2D9C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7B54CF-1F9D-2299-D135-3E119FC17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DD912-4087-2507-A7ED-58D75900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8B57-2FE3-4746-8976-738F5D3FE78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6FBA3-5686-62B3-A8C7-D2ADA0B6F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566F2-FD1D-373A-E573-0AC9D038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D0FE-F5DB-4A1D-8261-418A4FF1E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5D8FD-91B0-6D0D-9033-FBD7C35E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3B465-08A2-6443-901E-E7AD0B1B3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42988-E805-16FE-6CC0-B43276A23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8B57-2FE3-4746-8976-738F5D3FE78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6F3A7-75C7-9093-20EE-7EEBF987B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46C7B-0861-3D00-408E-ADE7FDDA1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D0FE-F5DB-4A1D-8261-418A4FF1E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50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3212-8083-DC45-E662-D355D664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DCEBE-71EE-4A3A-E0D7-4DC5B582F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AD228-FCD0-9802-E75E-0DD72955B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8B57-2FE3-4746-8976-738F5D3FE78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F1822-003A-49C4-EAD2-6C3B5A4AF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B473D-A41B-2F82-14CA-6A4FB811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D0FE-F5DB-4A1D-8261-418A4FF1E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8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7C7B9-0702-00F0-78D7-B38C043F2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B4678-CEFE-39A4-A805-9E0AE639D0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CCA08B-6DC7-1386-4AA6-6A89AE4E4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C55578-F34B-4D15-0041-CDD97A667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8B57-2FE3-4746-8976-738F5D3FE78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953B2-981E-2984-DEF2-C6A9124C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EC6C7D-D0CB-A4A3-BE02-331CEBCEC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D0FE-F5DB-4A1D-8261-418A4FF1E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02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13728-3C93-21F6-A4A7-04A30368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287947-84CC-20E3-CEDE-590C41E3C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A4CFA-2342-24EE-8A2D-B8E120418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E7270F-D2EB-7826-EBBE-C5FBC5B40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9238A1-62C4-0C9D-2C3A-4F8B0AECC5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3973A9-AD9D-99EF-E808-8960C9B9E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8B57-2FE3-4746-8976-738F5D3FE78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8F30A2-85C0-28B1-554A-1D57A4F90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FF3417-BA2A-D6A9-38E9-3AECDB6A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D0FE-F5DB-4A1D-8261-418A4FF1E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15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14A26-974D-2A92-0D6D-1DAC1AE78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C52AE0-369C-D4BE-E1C5-574B83C90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8B57-2FE3-4746-8976-738F5D3FE78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064F23-F73A-B829-2019-F31FAFE71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AA69D-6478-1A01-6384-0EBF2C150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D0FE-F5DB-4A1D-8261-418A4FF1E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92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4891EF-A666-BB81-9BB6-C88123EDF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8B57-2FE3-4746-8976-738F5D3FE78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C5A72C-16A3-ABB3-79D6-5DEBDEBAA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5EF65-C566-C080-1EF0-019D46AFB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D0FE-F5DB-4A1D-8261-418A4FF1E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50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3FE11-CC42-154E-B750-EA35C5F87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84A67-AAE5-956D-0B12-F61CA01D6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7CD54-649D-97C8-0F28-3CCA70304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77053-4907-E1F7-B6C0-7549392D0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8B57-2FE3-4746-8976-738F5D3FE78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D4F28-9973-1DC3-AF43-78AFC0C21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F506E-D324-3F9A-1F14-82232AB69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D0FE-F5DB-4A1D-8261-418A4FF1E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08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AA96B-2F33-BBD4-39C8-5E0884F4B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43FC7C-4E72-1E57-6A4A-D177D6FEA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A4CD-127C-B0E8-E7EB-6B15D3C05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8362C1-6227-7CD0-4D22-9A1510292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8B57-2FE3-4746-8976-738F5D3FE78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2BE53-EE13-BD4A-1915-5DEA0DA4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CE918-C96D-99A2-DD4E-15217A60C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D0FE-F5DB-4A1D-8261-418A4FF1E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22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B38A1D-94F5-ECC2-46A2-32DE4B334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11246-4B8E-D0D5-824E-65C848DB6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BDDBB-C698-8CFC-2EDF-CFC23C90A3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918B57-2FE3-4746-8976-738F5D3FE78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5041E-9B4C-F0BD-9F81-B58F5BD89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ABF45-E72A-873D-3E9D-6BC63310D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50D0FE-F5DB-4A1D-8261-418A4FF1E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2C323-9171-97D4-B5A1-74C4D7EEC0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6E3DF-98C6-3619-7156-69E956805B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screen with a cartoon train on top of a wooden fence&#10;&#10;Description automatically generated">
            <a:extLst>
              <a:ext uri="{FF2B5EF4-FFF2-40B4-BE49-F238E27FC236}">
                <a16:creationId xmlns:a16="http://schemas.microsoft.com/office/drawing/2014/main" id="{B66CF485-81F3-CFE4-BDE8-56C286562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26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168C2-DDC4-B84F-F22D-1CC61B7B0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2C336-B080-37D8-8AFB-AA63B00E12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4C7973-FC73-6804-92A4-8454EA1B77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arge canyon with trees&#10;&#10;Description automatically generated">
            <a:extLst>
              <a:ext uri="{FF2B5EF4-FFF2-40B4-BE49-F238E27FC236}">
                <a16:creationId xmlns:a16="http://schemas.microsoft.com/office/drawing/2014/main" id="{717EC000-BCEC-1966-CC62-8EB9DFB5D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69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4A618-A4A8-B9EC-3B2D-F12DCBB62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BD57E-0CAD-A9C8-894F-FCF5997D0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8ABA58-6CB3-9F09-0F81-7963E488FF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different types of rock&#10;&#10;Description automatically generated">
            <a:extLst>
              <a:ext uri="{FF2B5EF4-FFF2-40B4-BE49-F238E27FC236}">
                <a16:creationId xmlns:a16="http://schemas.microsoft.com/office/drawing/2014/main" id="{CDC8937E-540B-2F6E-986E-B34A5AEC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28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6233A-A8A0-5550-669F-264726F57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8DDA4-AF13-0215-CB78-D1D8C0A34F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8A141-59DA-7343-A11F-0C906E6218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different rocks&#10;&#10;Description automatically generated">
            <a:extLst>
              <a:ext uri="{FF2B5EF4-FFF2-40B4-BE49-F238E27FC236}">
                <a16:creationId xmlns:a16="http://schemas.microsoft.com/office/drawing/2014/main" id="{29619D63-1B1E-1B47-1030-95C79A000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51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184EF-19C9-18D0-2F8B-F0CEF47FB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CF0B1-2923-2E22-52E2-8EF0CC44DC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3AB951-6EF4-2876-1FA2-D2FA09B566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rock formations&#10;&#10;Description automatically generated">
            <a:extLst>
              <a:ext uri="{FF2B5EF4-FFF2-40B4-BE49-F238E27FC236}">
                <a16:creationId xmlns:a16="http://schemas.microsoft.com/office/drawing/2014/main" id="{D9578520-647C-9032-0803-D5EAFD87B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50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5E97E-87DB-9B12-AD0E-6C009F64B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BD0E-9F3E-3E0D-A344-FE53396408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1683D-2DD1-B8E3-7B42-5AEFAA4A67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a canyon&#10;&#10;Description automatically generated">
            <a:extLst>
              <a:ext uri="{FF2B5EF4-FFF2-40B4-BE49-F238E27FC236}">
                <a16:creationId xmlns:a16="http://schemas.microsoft.com/office/drawing/2014/main" id="{5EE962EA-4C24-43FE-DBB7-B28A15E63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7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1BE82-A057-B94A-7BDF-8487A1454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006BB-CEBA-B854-9B14-F2D3625F19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C91DA-C9F6-B36F-67D4-A1B137D034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different landscapes&#10;&#10;Description automatically generated">
            <a:extLst>
              <a:ext uri="{FF2B5EF4-FFF2-40B4-BE49-F238E27FC236}">
                <a16:creationId xmlns:a16="http://schemas.microsoft.com/office/drawing/2014/main" id="{733A310F-7A3A-7416-9C01-882F9FFC7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98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2BECB-B222-AA15-49FB-943D3DC9A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2D4AB-179F-4D7F-E4C3-2806BB84FC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4B7C55-20A1-F680-587A-D30444DE80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different types of rock&#10;&#10;Description automatically generated">
            <a:extLst>
              <a:ext uri="{FF2B5EF4-FFF2-40B4-BE49-F238E27FC236}">
                <a16:creationId xmlns:a16="http://schemas.microsoft.com/office/drawing/2014/main" id="{9AF07180-666F-585B-3450-860755E66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80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D02A3-096B-0E17-5740-A2AB3FC61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5744F-35D4-A087-63B1-400FEDD737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548F0-4247-623B-B54C-FD3ECDDBAC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ater flowing through a rocky cliff&#10;&#10;Description automatically generated with medium confidence">
            <a:extLst>
              <a:ext uri="{FF2B5EF4-FFF2-40B4-BE49-F238E27FC236}">
                <a16:creationId xmlns:a16="http://schemas.microsoft.com/office/drawing/2014/main" id="{506958A4-1BCB-F282-A404-337ED36A2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77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5FAE2-65ED-437F-4CDA-D049676AD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FBCCF-AD7E-D49F-044C-8B2770A899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2DE373-805F-6A34-B3F7-402B41E80C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different rock formations&#10;&#10;Description automatically generated">
            <a:extLst>
              <a:ext uri="{FF2B5EF4-FFF2-40B4-BE49-F238E27FC236}">
                <a16:creationId xmlns:a16="http://schemas.microsoft.com/office/drawing/2014/main" id="{487C28D3-8B1B-6FFF-49BF-5DFBBB208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02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4969E-8401-FCDD-ED04-242DE3A75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BA36-2FFE-953F-5C73-E7C3F75786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87BB0A-6DCA-FE22-A0A5-B2B66EE9E3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water cycle&#10;&#10;Description automatically generated">
            <a:extLst>
              <a:ext uri="{FF2B5EF4-FFF2-40B4-BE49-F238E27FC236}">
                <a16:creationId xmlns:a16="http://schemas.microsoft.com/office/drawing/2014/main" id="{8EF2596D-2F62-9DB8-1FE0-062A253A6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15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CE617-299B-CD62-2C23-07B8030C1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1BF3-3430-BB98-CEDD-E74C59373B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2F54B8-042C-F634-1891-7AEBFED1A1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the earth&#10;&#10;Description automatically generated">
            <a:extLst>
              <a:ext uri="{FF2B5EF4-FFF2-40B4-BE49-F238E27FC236}">
                <a16:creationId xmlns:a16="http://schemas.microsoft.com/office/drawing/2014/main" id="{2624835A-EEF7-F228-852B-3262DFC9B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8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A9DEF-5FE9-3262-7AD8-C5EDD17A5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F3167-7FB3-C39E-52E9-185C10803D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A1730D-9350-153F-7B1A-5D1C4C3D58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images of a storm&#10;&#10;Description automatically generated with medium confidence">
            <a:extLst>
              <a:ext uri="{FF2B5EF4-FFF2-40B4-BE49-F238E27FC236}">
                <a16:creationId xmlns:a16="http://schemas.microsoft.com/office/drawing/2014/main" id="{6B10CB7E-C48A-9339-7340-9F743C36C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90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B1D2A-5A35-EFF3-860C-FD9F4D095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33D54-4B4B-D5F9-6C1D-B9C3C21B03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0A5A0C-A655-DF69-AAB0-FFCEE9302C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beach and a lighthouse&#10;&#10;Description automatically generated">
            <a:extLst>
              <a:ext uri="{FF2B5EF4-FFF2-40B4-BE49-F238E27FC236}">
                <a16:creationId xmlns:a16="http://schemas.microsoft.com/office/drawing/2014/main" id="{85477E25-03BD-A42D-F3C2-514CD9535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95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7967C-8675-D8EB-F35D-E834E2484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56468-7821-8646-52A2-8D6CFB0918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83E286-2147-4754-3D8D-57928C6D74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ainbow over a waterfall&#10;&#10;Description automatically generated">
            <a:extLst>
              <a:ext uri="{FF2B5EF4-FFF2-40B4-BE49-F238E27FC236}">
                <a16:creationId xmlns:a16="http://schemas.microsoft.com/office/drawing/2014/main" id="{ABA2616C-09C3-E4C3-CE82-DD58F94A0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16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ACE57-7930-2AB7-6539-3D020BC81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6C57D-DF5A-29BB-6339-13D85D0DFA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1CDC8E-8DBA-54FF-D91D-2464C2D3E5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indmill on a wooden structure&#10;&#10;Description automatically generated">
            <a:extLst>
              <a:ext uri="{FF2B5EF4-FFF2-40B4-BE49-F238E27FC236}">
                <a16:creationId xmlns:a16="http://schemas.microsoft.com/office/drawing/2014/main" id="{9DFFC849-96F7-1B05-DE6C-6BAE5C239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27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E7EFD-D1B0-6F1E-636A-37103FC0D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D87E7-C138-F59D-00E9-E20F1A9F6F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D9B042-38B3-499A-B3CA-C974E82D24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ind turbines in a field&#10;&#10;Description automatically generated">
            <a:extLst>
              <a:ext uri="{FF2B5EF4-FFF2-40B4-BE49-F238E27FC236}">
                <a16:creationId xmlns:a16="http://schemas.microsoft.com/office/drawing/2014/main" id="{75CCF031-F1C7-983F-71FA-9450CF8FA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35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2CAEC-E183-21C9-F879-61C516166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7FA8-B68F-95B5-3005-7D7224C433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B7282-E91A-E6B9-620E-8928DACFCC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AE709A43-A6F2-24C8-0883-16907086A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84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457A9-6B2B-0D4E-1368-96626C959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D9C6D-D8D5-29E8-A49B-CCA2C7F0BE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13AB2A-EA7B-11BC-E48A-1F03034971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rawing of a line on a white paper&#10;&#10;Description automatically generated">
            <a:extLst>
              <a:ext uri="{FF2B5EF4-FFF2-40B4-BE49-F238E27FC236}">
                <a16:creationId xmlns:a16="http://schemas.microsoft.com/office/drawing/2014/main" id="{B7BC9D7F-C49B-8B59-02FB-16B731F17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38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80551-B081-BBC7-AE50-EDA86EB9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3C66D-2C80-BC90-2DE8-573BBAE1F3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C1434E-DF87-C110-AB65-6E525B6DD7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train track&#10;&#10;Description automatically generated">
            <a:extLst>
              <a:ext uri="{FF2B5EF4-FFF2-40B4-BE49-F238E27FC236}">
                <a16:creationId xmlns:a16="http://schemas.microsoft.com/office/drawing/2014/main" id="{DDD169FC-E281-373A-30EA-1EAFE7C9D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78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420E9-FDFC-E593-D59F-A416725BC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808C5-6B3A-F919-2EC7-EB97D33F83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95623F-3B0B-9053-FF0F-15CCA91103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pyramid&#10;&#10;Description automatically generated">
            <a:extLst>
              <a:ext uri="{FF2B5EF4-FFF2-40B4-BE49-F238E27FC236}">
                <a16:creationId xmlns:a16="http://schemas.microsoft.com/office/drawing/2014/main" id="{F6117A85-B902-5060-4A93-C8EFFDB6A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47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E30D2-98B1-840B-F608-22681083D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AF87E-A4F5-D74B-8D57-38382F58F6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45A50-EDA6-9200-BA14-0E70F490C2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7EB0B162-8916-A853-3FB2-B9519BD79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65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F2702-9FA6-7267-1FA9-FB9EEF87E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5A270-5F08-228F-B01A-25B4F9D561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C19EA6-45D7-5202-50BF-1CB7FFB5D6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ountain range with trees in the background&#10;&#10;Description automatically generated">
            <a:extLst>
              <a:ext uri="{FF2B5EF4-FFF2-40B4-BE49-F238E27FC236}">
                <a16:creationId xmlns:a16="http://schemas.microsoft.com/office/drawing/2014/main" id="{506E8873-B835-F346-A204-ECF2B9784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476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FD3C9-106C-66F8-0890-AF5571354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9FFB-A428-6CA7-ECF3-B27ED5EB74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51A1C5-CC45-E63E-7C86-5AC895D84B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ountain range with snow&#10;&#10;Description automatically generated">
            <a:extLst>
              <a:ext uri="{FF2B5EF4-FFF2-40B4-BE49-F238E27FC236}">
                <a16:creationId xmlns:a16="http://schemas.microsoft.com/office/drawing/2014/main" id="{6E502D25-A58F-7326-EF9A-EF1E4063E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06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9D4D1-946F-C9BF-1720-F9D57610A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50CD0-5D94-224F-E08E-6366EE76D5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2B5061-2F98-B259-D834-22E8EC729F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itting at a desk&#10;&#10;Description automatically generated">
            <a:extLst>
              <a:ext uri="{FF2B5EF4-FFF2-40B4-BE49-F238E27FC236}">
                <a16:creationId xmlns:a16="http://schemas.microsoft.com/office/drawing/2014/main" id="{6167C6BC-D45A-7663-7A35-C916CB92E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7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B2379-8BFC-B72A-54D4-23328C34C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C88D-5472-FC5D-670F-76549C3D7F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11BBC5-8DF1-9C38-CBDA-B1542FA213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per with writing on it&#10;&#10;Description automatically generated">
            <a:extLst>
              <a:ext uri="{FF2B5EF4-FFF2-40B4-BE49-F238E27FC236}">
                <a16:creationId xmlns:a16="http://schemas.microsoft.com/office/drawing/2014/main" id="{6CC5FCAD-340A-664F-1DC5-B557FB973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1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E8E74-C08E-D33F-F006-FA93B7C6D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02F0F-ACF1-3DBC-102B-A187825407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9C6C85-717B-4D8C-B9C0-E7E22B076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een lights in the sky&#10;&#10;Description automatically generated">
            <a:extLst>
              <a:ext uri="{FF2B5EF4-FFF2-40B4-BE49-F238E27FC236}">
                <a16:creationId xmlns:a16="http://schemas.microsoft.com/office/drawing/2014/main" id="{D56711A7-B7D0-88CE-9B72-7B94F6BEA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18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4CB63-C472-3225-E3DE-49D0EE3BE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8E17B-C988-6390-1EE9-5B310C2388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949C39-B448-F2CE-7169-8A74C05F47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un and a blue planet&#10;&#10;Description automatically generated with medium confidence">
            <a:extLst>
              <a:ext uri="{FF2B5EF4-FFF2-40B4-BE49-F238E27FC236}">
                <a16:creationId xmlns:a16="http://schemas.microsoft.com/office/drawing/2014/main" id="{70D3E472-1372-9187-9DC1-B69DB8D31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10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9AC4C-FF46-D47E-6990-A3CD65BA0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CE465-2075-D4E4-8A9E-2950866B8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900200-9391-E099-39B2-4B4F05CB71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the country&#10;&#10;Description automatically generated">
            <a:extLst>
              <a:ext uri="{FF2B5EF4-FFF2-40B4-BE49-F238E27FC236}">
                <a16:creationId xmlns:a16="http://schemas.microsoft.com/office/drawing/2014/main" id="{FFEF532D-B185-2D74-BC69-ED54577F6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60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CFF13-9D52-C050-FE7A-A8A9F0E9C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918B3-3110-21F2-D651-3775F0CE15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746EB2-83D2-7332-BCA8-14CB78B7A6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mountains&#10;&#10;Description automatically generated">
            <a:extLst>
              <a:ext uri="{FF2B5EF4-FFF2-40B4-BE49-F238E27FC236}">
                <a16:creationId xmlns:a16="http://schemas.microsoft.com/office/drawing/2014/main" id="{7A2D3952-0E76-A662-0B95-E8954DE48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24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208EC-6915-B558-762C-9537DB804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E382E-F125-830D-2985-B0ECEF18AB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A73F4-681D-85E8-6493-5886F7EA59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rawing of a volcano&#10;&#10;Description automatically generated">
            <a:extLst>
              <a:ext uri="{FF2B5EF4-FFF2-40B4-BE49-F238E27FC236}">
                <a16:creationId xmlns:a16="http://schemas.microsoft.com/office/drawing/2014/main" id="{A5DD400F-7C9B-AC12-4C53-98646C5C7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60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321C2-583A-16BB-3034-9E66D616B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5317C-D4C4-6ACF-09C2-94F7EF4A56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9C4C3-E81D-492D-032D-54AA84AB1F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riding a horse&#10;&#10;Description automatically generated">
            <a:extLst>
              <a:ext uri="{FF2B5EF4-FFF2-40B4-BE49-F238E27FC236}">
                <a16:creationId xmlns:a16="http://schemas.microsoft.com/office/drawing/2014/main" id="{5ADE004A-F3EB-F465-B43D-4083C0BC1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85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4F7F4-6651-16DF-B808-908DCCA29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3E3B7-89DC-583C-726A-F125D1636F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6F49C-6B41-23EE-4B7C-4AAEE7D02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inting of a person riding a horse&#10;&#10;Description automatically generated">
            <a:extLst>
              <a:ext uri="{FF2B5EF4-FFF2-40B4-BE49-F238E27FC236}">
                <a16:creationId xmlns:a16="http://schemas.microsoft.com/office/drawing/2014/main" id="{622E9D7F-3A8E-ABBC-5686-3F9D65AD2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0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043E3-68CB-8BB8-3BBB-59D2C8FE8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94DAD-82E5-A2B2-35C1-4093FA8B7A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D7BFB1-152E-79B4-8E7C-A6D05D7B7F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rawing of a rope&#10;&#10;Description automatically generated">
            <a:extLst>
              <a:ext uri="{FF2B5EF4-FFF2-40B4-BE49-F238E27FC236}">
                <a16:creationId xmlns:a16="http://schemas.microsoft.com/office/drawing/2014/main" id="{1C173ED2-B04B-D0E7-6D34-5F3D874BC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90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Stacia McKeever</dc:creator>
  <cp:lastModifiedBy>Stacia McKeever</cp:lastModifiedBy>
  <cp:revision>1</cp:revision>
  <dcterms:created xsi:type="dcterms:W3CDTF">2024-10-30T23:01:52Z</dcterms:created>
  <dcterms:modified xsi:type="dcterms:W3CDTF">2024-10-30T23:14:14Z</dcterms:modified>
</cp:coreProperties>
</file>