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6" r:id="rId3"/>
    <p:sldId id="262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D8B8-4A2A-074F-9B9B-96C77E54A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D9D5D7-1369-C04E-BACF-8DC692535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7B456-EA19-4649-B6E9-555F50F0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55706-4CBF-9C4D-986D-472725FD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73DB-4862-A645-BE64-1BAC6C1B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0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775A0-5888-6543-8E6B-BBC5E340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A39F7-DE96-F440-BD2C-6B69B220B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4FC35-E458-D14D-9689-100ACCF9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3D80D-33E9-8F42-9D8C-5A4C3ABC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B708C-7EF2-C141-9548-4C1F9E18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1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C5532B-6932-0143-B346-CF20BC13F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7123-EEEA-FC4F-9AEA-E0AF91395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4600B-AC05-444F-82CD-F70FDCC75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D3D2E-94D7-8046-AEFC-1CDEB915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6C4F-76A2-2048-891A-76407322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38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361E-4128-3A4A-9D95-00A63BDB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75181-B72D-914E-8CDA-9064F5A3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B688D-40E5-9D46-B535-E2927D37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46AA-288E-0344-8033-59D5EE2B2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ACBAC-AD50-D64E-9132-A70223DF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1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FE67F-674F-4B4A-AB54-F77BCAA11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E3283-D5F4-654A-B441-A4649EA81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44D4-07C0-B64A-A44F-D4603580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C1E09-76D4-054D-9E21-74B9869B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710D9-A6FC-644C-BAB4-B036AA4F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8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07ED-E087-9D4F-A349-80BED5A7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B2C61-BE8F-094F-AACA-82ED8F06A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7C4A1-84CD-4F40-A351-6CFE9C367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3B2C5-7E02-E242-9B3E-012D6A82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0556C-01ED-F04F-98EB-02EBE62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65E79-62C8-3C4E-BF78-D37F7068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4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61AF-17C1-B044-B9D1-7EA238D2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AF1DA-377C-1642-8A44-927D21933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41226-188A-6E47-8B11-BB727DBF9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71B89-0DD2-7F42-810B-4F86112D6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722404-88E8-8446-B037-97688A3FA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B11711-2FB3-6C4A-91CB-93935DF7B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3B2950-E0DA-8B42-9521-C05AAFCD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DB6384-3454-3845-BCC8-2F40C38C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4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EFCC4-0A51-FD45-A52C-C3BD31AF8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004596-4E1D-3F42-BEC0-EBD425E0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4F2F4-3E3D-1F4D-9931-EA2CB79C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355B3-AC7F-4A4D-BDEC-5C08ADEC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9AAEB-BC41-DF49-A764-46FAB6AE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B89D0-4287-2248-9262-6ABC060FB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8650-4DAD-0840-A1EC-CF63934A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1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5A342-10E7-A64E-A24E-042BB1A4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0D697-075E-DF4C-B451-EC2D292C3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1D05C-34F9-F645-85B4-64125192E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83022-EF52-2F43-B657-00F55FB67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BFBF1-5D42-714E-AF83-FEA67FEE4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43A41-8413-3E43-BEAE-84EB2E59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16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5C98-9A0E-1243-BBD1-8524EA521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6E8DF-33D8-D541-8467-1C62FF015B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F0BCF-3B12-0B4C-8DD7-D2C4EB660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C710-D13E-4649-8945-3E681256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7FD02-D2B3-164D-BFB8-68EA8B1C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F513F-BE54-1649-A69E-FCBF6ED1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9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CB7FC-C880-494F-9813-D43AF00B7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E4029-DF08-5848-955A-5198B6B25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51F89-67CB-194C-92BD-629A62A85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112A3-D8DB-CD44-966B-151AB1062948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45EB6-532B-8C47-9B6B-76841666F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0F132-A97D-4F4E-A81F-3194607C3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7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AA7813-6B47-B745-8DAA-0870AD10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0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C49ED-90A1-814E-B56A-10B96578A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6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595765-41D5-374F-AA0E-242D11C8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46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ADEBC62-ED99-8943-90F3-1506DC5256B4}"/>
              </a:ext>
            </a:extLst>
          </p:cNvPr>
          <p:cNvSpPr/>
          <p:nvPr/>
        </p:nvSpPr>
        <p:spPr>
          <a:xfrm>
            <a:off x="4452904" y="5934324"/>
            <a:ext cx="325602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rwester" pitchFamily="2" charset="0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3307669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7F2245-68E2-7B4A-97E4-DFDC0C01CD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BAFC15-CF7D-6D4C-B103-1CBD8DA10D34}"/>
              </a:ext>
            </a:extLst>
          </p:cNvPr>
          <p:cNvSpPr/>
          <p:nvPr/>
        </p:nvSpPr>
        <p:spPr>
          <a:xfrm>
            <a:off x="4452904" y="5934324"/>
            <a:ext cx="325602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rwester" pitchFamily="2" charset="0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32091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0E8E1A-EE3A-674F-87A7-6591F5A7E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4E2F55-9832-8D43-B72A-6657491E7DDC}"/>
              </a:ext>
            </a:extLst>
          </p:cNvPr>
          <p:cNvSpPr/>
          <p:nvPr/>
        </p:nvSpPr>
        <p:spPr>
          <a:xfrm>
            <a:off x="4452904" y="5934324"/>
            <a:ext cx="325602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rwester" pitchFamily="2" charset="0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1886923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A9972F-CCAA-924E-97AC-96B5ED507F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CEBC86-22E6-CA45-BDA7-2E3928BEF618}"/>
              </a:ext>
            </a:extLst>
          </p:cNvPr>
          <p:cNvSpPr/>
          <p:nvPr/>
        </p:nvSpPr>
        <p:spPr>
          <a:xfrm>
            <a:off x="4452904" y="5934324"/>
            <a:ext cx="325602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rwester" pitchFamily="2" charset="0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897048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8</Words>
  <Application>Microsoft Macintosh PowerPoint</Application>
  <PresentationFormat>Widescreen</PresentationFormat>
  <Paragraphs>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Norwester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Clark</dc:creator>
  <cp:lastModifiedBy>Dean Clark</cp:lastModifiedBy>
  <cp:revision>8</cp:revision>
  <dcterms:created xsi:type="dcterms:W3CDTF">2022-06-13T19:13:25Z</dcterms:created>
  <dcterms:modified xsi:type="dcterms:W3CDTF">2024-07-20T00:02:43Z</dcterms:modified>
</cp:coreProperties>
</file>