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97" r:id="rId2"/>
    <p:sldId id="678" r:id="rId3"/>
    <p:sldId id="684" r:id="rId4"/>
    <p:sldId id="679" r:id="rId5"/>
    <p:sldId id="693" r:id="rId6"/>
    <p:sldId id="451" r:id="rId7"/>
    <p:sldId id="689" r:id="rId8"/>
    <p:sldId id="685" r:id="rId9"/>
    <p:sldId id="680" r:id="rId10"/>
    <p:sldId id="694" r:id="rId11"/>
    <p:sldId id="453" r:id="rId12"/>
    <p:sldId id="690" r:id="rId13"/>
    <p:sldId id="686" r:id="rId14"/>
    <p:sldId id="681" r:id="rId15"/>
    <p:sldId id="695" r:id="rId16"/>
    <p:sldId id="454" r:id="rId17"/>
    <p:sldId id="691" r:id="rId18"/>
    <p:sldId id="687" r:id="rId19"/>
    <p:sldId id="682" r:id="rId20"/>
    <p:sldId id="696" r:id="rId21"/>
    <p:sldId id="455" r:id="rId22"/>
    <p:sldId id="692" r:id="rId23"/>
    <p:sldId id="688" r:id="rId24"/>
    <p:sldId id="68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CF13F-C5F8-21FD-50AC-A5DBEA866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C32854-098D-A7D7-9D0B-893D6AEC94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27B9A-1F2D-68E2-56DA-64215F537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8F8EB-240F-AC77-21CD-CE3B22AEA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BD64B-5A35-52E2-EE68-FD0AD8FB0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21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778E3-888A-1E7A-8CB6-E10F86C5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C4C29-89F8-49A2-8FBC-800AA64EC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68715-C7F5-7A40-49BE-32844BB0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E8044-4DAD-2DB2-E588-A29A6D85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996C6-BC66-F966-B7C2-8B54E1233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4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A5F8CB-3C7A-9DCB-138E-39DD3649A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28604A-AB99-A719-E90A-D03D9C9F9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54ACD-728F-1085-8C8D-F194D8F4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74BA3-4A65-FF01-0DDF-FA86DB36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E321C-B2D5-CD57-109D-77B22A81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4D85-4812-4DD7-CEAD-C6EDB683E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6AFD8-A3FD-4CED-967D-63D5A4C22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EB2E2-F7DD-4B95-84CA-2574A6D5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140EF-D8DC-72C7-6A19-03C9D9EF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A61AA-0BB3-C544-3374-C7E8E9721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2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12A5C-14AD-3DCB-BF53-7C5C65DD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EFC5C-DBA3-2183-8A2E-E0D9E4DC0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2845A-4926-FC79-82E4-F51EFA4C3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BF1E0-5C54-5F94-58EC-623334DA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C604D-0768-D7E0-0252-D8B6CB11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9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73A4B-0C73-A871-054E-6026DAF5B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94538-541B-ABE8-BE75-A070CCFED6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D5FB9-10C6-61A2-A121-F8B759503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7DB7D-F16F-020E-4A50-935CD5B74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5046C-1758-3D43-68B1-6877207FC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46716-F2B6-C76C-7C35-2DDB5754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7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A27B-A123-7476-3B71-D9B0F13FA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12CA7-7FE3-D52E-0F33-66713DC31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DE2711-61F7-C33F-501B-896A4F033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F20BF-2577-771E-63D1-41ED31F94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04B277-4FB9-C1F1-3265-211C849CC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D62C01-2AD6-A91D-0D37-85A5B789D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D7650-F344-1BA4-B08B-7E949C0D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64E964-365E-7215-04A0-0A0CC6DE2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7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D59D-5109-EE03-1EE9-77188598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C902D-649B-5FE6-C6B7-2A3B3325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A6C81-89B2-D5B1-3B03-091CAD243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DE9C86-2790-2519-94E4-F7D2157D3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8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9DCBC9-EA3C-7EF5-C8F2-2464F8BA3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5B6144-692E-FD68-E3B6-C47D4FD9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404757-3C0C-980A-BF92-8A7161CF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6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64CD-7C72-CA80-1E33-ED9B05191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642C0-EE6F-F9FC-FE7B-18FBA8211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8BCBA-A264-5469-7DFE-34715141D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DE7BFF-7D14-F563-7424-474552A2B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066C5-26AC-19A3-76F2-41100ECAC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9208D-7974-FF21-B92E-07F30404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8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AB7D-B1C3-E4E9-3318-B1503E8B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BECB4-0B04-FC3E-8B7D-49463672A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E9B34-7F3D-8AF7-C23E-A1D0E9584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E39FD-735C-486C-7BCA-A2AB7AC21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F6B8C-1146-45E5-4E0F-9AC36DC6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BFB00-9146-2AFD-A40E-64AE4E48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5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EB1A06-846F-EE75-9741-FFD3CDF7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CF5A3-70E4-4A49-6789-0BFC417F1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061AC-F261-24FD-14AA-C39E9898C5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609F0-DF60-46C6-A629-4FC6B27C6525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835F4-459E-C755-89A8-60DCD93F4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40B68-BA04-2C5E-FEBF-288060E0A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E5CE3A-E5A3-4B42-B8A2-0F01AEA8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0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train in a desert&#10;&#10;Description automatically generated with medium confidence">
            <a:extLst>
              <a:ext uri="{FF2B5EF4-FFF2-40B4-BE49-F238E27FC236}">
                <a16:creationId xmlns:a16="http://schemas.microsoft.com/office/drawing/2014/main" id="{34E1DD00-6930-6BA4-7797-98A79675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Children’s Hunger Fund Day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2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train in a desert&#10;&#10;Description automatically generated with medium confidence">
            <a:extLst>
              <a:ext uri="{FF2B5EF4-FFF2-40B4-BE49-F238E27FC236}">
                <a16:creationId xmlns:a16="http://schemas.microsoft.com/office/drawing/2014/main" id="{34E1DD00-6930-6BA4-7797-98A79675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96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3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595765-41D5-374F-AA0E-242D11C8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4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59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7F2245-68E2-7B4A-97E4-DFDC0C01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BAFC15-CF7D-6D4C-B103-1CBD8DA10D34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267623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Children’s Hunger Fund Day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0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train in a desert&#10;&#10;Description automatically generated with medium confidence">
            <a:extLst>
              <a:ext uri="{FF2B5EF4-FFF2-40B4-BE49-F238E27FC236}">
                <a16:creationId xmlns:a16="http://schemas.microsoft.com/office/drawing/2014/main" id="{34E1DD00-6930-6BA4-7797-98A79675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74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9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7F2245-68E2-7B4A-97E4-DFDC0C01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56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0E8E1A-EE3A-674F-87A7-6591F5A7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4E2F55-9832-8D43-B72A-6657491E7DDC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406733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3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Children’s Hunger Fund 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23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train in a desert&#10;&#10;Description automatically generated with medium confidence">
            <a:extLst>
              <a:ext uri="{FF2B5EF4-FFF2-40B4-BE49-F238E27FC236}">
                <a16:creationId xmlns:a16="http://schemas.microsoft.com/office/drawing/2014/main" id="{34E1DD00-6930-6BA4-7797-98A79675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1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6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0E8E1A-EE3A-674F-87A7-6591F5A7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75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A9972F-CCAA-924E-97AC-96B5ED507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CEBC86-22E6-CA45-BDA7-2E3928BEF618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1671799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A9972F-CCAA-924E-97AC-96B5ED507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C49ED-90A1-814E-B56A-10B96578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5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Children’s Hunger Fund 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82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1F26-006B-A2D6-96ED-2D29B7E248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942CF-8359-AB11-3380-AA08566EA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train in a desert&#10;&#10;Description automatically generated with medium confidence">
            <a:extLst>
              <a:ext uri="{FF2B5EF4-FFF2-40B4-BE49-F238E27FC236}">
                <a16:creationId xmlns:a16="http://schemas.microsoft.com/office/drawing/2014/main" id="{34E1DD00-6930-6BA4-7797-98A79675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84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57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C49ED-90A1-814E-B56A-10B96578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6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595765-41D5-374F-AA0E-242D11C8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46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ADEBC62-ED99-8943-90F3-1506DC5256B4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3442881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8936</TotalTime>
  <Words>38</Words>
  <Application>Microsoft Office PowerPoint</Application>
  <PresentationFormat>Widescreen</PresentationFormat>
  <Paragraphs>13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Norwester</vt:lpstr>
      <vt:lpstr>Office Theme</vt:lpstr>
      <vt:lpstr>Day 2</vt:lpstr>
      <vt:lpstr>PowerPoint Presentation</vt:lpstr>
      <vt:lpstr>PowerPoint Presentation</vt:lpstr>
      <vt:lpstr>PowerPoint Presentation</vt:lpstr>
      <vt:lpstr>Children’s Hunger Fund Day 2</vt:lpstr>
      <vt:lpstr>Day 2</vt:lpstr>
      <vt:lpstr>PowerPoint Presentation</vt:lpstr>
      <vt:lpstr>PowerPoint Presentation</vt:lpstr>
      <vt:lpstr>PowerPoint Presentation</vt:lpstr>
      <vt:lpstr>Children’s Hunger Fund Day 3</vt:lpstr>
      <vt:lpstr>Day 2</vt:lpstr>
      <vt:lpstr>PowerPoint Presentation</vt:lpstr>
      <vt:lpstr>PowerPoint Presentation</vt:lpstr>
      <vt:lpstr>PowerPoint Presentation</vt:lpstr>
      <vt:lpstr>Children’s Hunger Fund Day 4</vt:lpstr>
      <vt:lpstr>Day 2</vt:lpstr>
      <vt:lpstr>PowerPoint Presentation</vt:lpstr>
      <vt:lpstr>PowerPoint Presentation</vt:lpstr>
      <vt:lpstr>PowerPoint Presentation</vt:lpstr>
      <vt:lpstr>Children’s Hunger Fund Day 5</vt:lpstr>
      <vt:lpstr>Day 2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8</cp:revision>
  <dcterms:created xsi:type="dcterms:W3CDTF">2024-08-22T17:03:25Z</dcterms:created>
  <dcterms:modified xsi:type="dcterms:W3CDTF">2024-09-24T19:04:42Z</dcterms:modified>
</cp:coreProperties>
</file>