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697" r:id="rId2"/>
    <p:sldId id="678" r:id="rId3"/>
    <p:sldId id="684" r:id="rId4"/>
    <p:sldId id="679" r:id="rId5"/>
    <p:sldId id="693" r:id="rId6"/>
    <p:sldId id="451" r:id="rId7"/>
    <p:sldId id="689" r:id="rId8"/>
    <p:sldId id="685" r:id="rId9"/>
    <p:sldId id="680" r:id="rId10"/>
    <p:sldId id="694" r:id="rId11"/>
    <p:sldId id="453" r:id="rId12"/>
    <p:sldId id="690" r:id="rId13"/>
    <p:sldId id="686" r:id="rId14"/>
    <p:sldId id="681" r:id="rId15"/>
    <p:sldId id="695" r:id="rId16"/>
    <p:sldId id="454" r:id="rId17"/>
    <p:sldId id="691" r:id="rId18"/>
    <p:sldId id="687" r:id="rId19"/>
    <p:sldId id="682" r:id="rId20"/>
    <p:sldId id="696" r:id="rId21"/>
    <p:sldId id="455" r:id="rId22"/>
    <p:sldId id="692" r:id="rId23"/>
    <p:sldId id="688" r:id="rId24"/>
    <p:sldId id="68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0" autoAdjust="0"/>
    <p:restoredTop sz="94660"/>
  </p:normalViewPr>
  <p:slideViewPr>
    <p:cSldViewPr snapToGrid="0">
      <p:cViewPr varScale="1">
        <p:scale>
          <a:sx n="65" d="100"/>
          <a:sy n="65" d="100"/>
        </p:scale>
        <p:origin x="7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CF13F-C5F8-21FD-50AC-A5DBEA8660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C32854-098D-A7D7-9D0B-893D6AEC94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A27B9A-1F2D-68E2-56DA-64215F537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609F0-DF60-46C6-A629-4FC6B27C6525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8F8EB-240F-AC77-21CD-CE3B22AEA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BD64B-5A35-52E2-EE68-FD0AD8FB0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5CE3A-E5A3-4B42-B8A2-0F01AEA86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421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778E3-888A-1E7A-8CB6-E10F86C55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3C4C29-89F8-49A2-8FBC-800AA64ECE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68715-C7F5-7A40-49BE-32844BB06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609F0-DF60-46C6-A629-4FC6B27C6525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EE8044-4DAD-2DB2-E588-A29A6D853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9996C6-BC66-F966-B7C2-8B54E1233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5CE3A-E5A3-4B42-B8A2-0F01AEA86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242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A5F8CB-3C7A-9DCB-138E-39DD3649A7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28604A-AB99-A719-E90A-D03D9C9F98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654ACD-728F-1085-8C8D-F194D8F4C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609F0-DF60-46C6-A629-4FC6B27C6525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74BA3-4A65-FF01-0DDF-FA86DB366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E321C-B2D5-CD57-109D-77B22A81D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5CE3A-E5A3-4B42-B8A2-0F01AEA86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32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C4D85-4812-4DD7-CEAD-C6EDB683E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66AFD8-A3FD-4CED-967D-63D5A4C227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EB2E2-F7DD-4B95-84CA-2574A6D59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609F0-DF60-46C6-A629-4FC6B27C6525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140EF-D8DC-72C7-6A19-03C9D9EF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A61AA-0BB3-C544-3374-C7E8E9721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5CE3A-E5A3-4B42-B8A2-0F01AEA86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624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12A5C-14AD-3DCB-BF53-7C5C65DDD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4EFC5C-DBA3-2183-8A2E-E0D9E4DC0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32845A-4926-FC79-82E4-F51EFA4C3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609F0-DF60-46C6-A629-4FC6B27C6525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BF1E0-5C54-5F94-58EC-623334DAE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C604D-0768-D7E0-0252-D8B6CB119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5CE3A-E5A3-4B42-B8A2-0F01AEA86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96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73A4B-0C73-A871-054E-6026DAF5B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94538-541B-ABE8-BE75-A070CCFED6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AD5FB9-10C6-61A2-A121-F8B7595031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87DB7D-F16F-020E-4A50-935CD5B74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609F0-DF60-46C6-A629-4FC6B27C6525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95046C-1758-3D43-68B1-6877207FC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346716-F2B6-C76C-7C35-2DDB5754C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5CE3A-E5A3-4B42-B8A2-0F01AEA86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79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BA27B-A123-7476-3B71-D9B0F13FA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12CA7-7FE3-D52E-0F33-66713DC318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DE2711-61F7-C33F-501B-896A4F033D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EF20BF-2577-771E-63D1-41ED31F941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04B277-4FB9-C1F1-3265-211C849CCF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D62C01-2AD6-A91D-0D37-85A5B789D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609F0-DF60-46C6-A629-4FC6B27C6525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D7650-F344-1BA4-B08B-7E949C0D5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64E964-365E-7215-04A0-0A0CC6DE2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5CE3A-E5A3-4B42-B8A2-0F01AEA86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870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AD59D-5109-EE03-1EE9-77188598E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DC902D-649B-5FE6-C6B7-2A3B3325E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609F0-DF60-46C6-A629-4FC6B27C6525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FA6C81-89B2-D5B1-3B03-091CAD243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DE9C86-2790-2519-94E4-F7D2157D3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5CE3A-E5A3-4B42-B8A2-0F01AEA86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89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9DCBC9-EA3C-7EF5-C8F2-2464F8BA3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609F0-DF60-46C6-A629-4FC6B27C6525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5B6144-692E-FD68-E3B6-C47D4FD94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404757-3C0C-980A-BF92-8A7161CF8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5CE3A-E5A3-4B42-B8A2-0F01AEA86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964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264CD-7C72-CA80-1E33-ED9B05191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642C0-EE6F-F9FC-FE7B-18FBA8211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68BCBA-A264-5469-7DFE-34715141D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DE7BFF-7D14-F563-7424-474552A2B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609F0-DF60-46C6-A629-4FC6B27C6525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D066C5-26AC-19A3-76F2-41100ECAC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A9208D-7974-FF21-B92E-07F30404F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5CE3A-E5A3-4B42-B8A2-0F01AEA86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983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2AB7D-B1C3-E4E9-3318-B1503E8B5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EBECB4-0B04-FC3E-8B7D-49463672A8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E9B34-7F3D-8AF7-C23E-A1D0E9584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1E39FD-735C-486C-7BCA-A2AB7AC21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609F0-DF60-46C6-A629-4FC6B27C6525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DF6B8C-1146-45E5-4E0F-9AC36DC6A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EBFB00-9146-2AFD-A40E-64AE4E483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5CE3A-E5A3-4B42-B8A2-0F01AEA86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859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EB1A06-846F-EE75-9741-FFD3CDF70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1CF5A3-70E4-4A49-6789-0BFC417F1E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061AC-F261-24FD-14AA-C39E9898C5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7609F0-DF60-46C6-A629-4FC6B27C6525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835F4-459E-C755-89A8-60DCD93F44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40B68-BA04-2C5E-FEBF-288060E0A4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E5CE3A-E5A3-4B42-B8A2-0F01AEA86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907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91F26-006B-A2D6-96ED-2D29B7E248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Day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E942CF-8359-AB11-3380-AA08566EAA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train in a desert&#10;&#10;Description automatically generated with medium confidence">
            <a:extLst>
              <a:ext uri="{FF2B5EF4-FFF2-40B4-BE49-F238E27FC236}">
                <a16:creationId xmlns:a16="http://schemas.microsoft.com/office/drawing/2014/main" id="{34E1DD00-6930-6BA4-7797-98A79675D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5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91F26-006B-A2D6-96ED-2D29B7E248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Children’s Hunger Fund Day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E942CF-8359-AB11-3380-AA08566EAA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429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91F26-006B-A2D6-96ED-2D29B7E248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Day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E942CF-8359-AB11-3380-AA08566EAA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train in a desert&#10;&#10;Description automatically generated with medium confidence">
            <a:extLst>
              <a:ext uri="{FF2B5EF4-FFF2-40B4-BE49-F238E27FC236}">
                <a16:creationId xmlns:a16="http://schemas.microsoft.com/office/drawing/2014/main" id="{34E1DD00-6930-6BA4-7797-98A79675D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396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A8530-F91C-B148-92C6-6C1A750FE1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889575-F2B9-C948-811B-29AA175E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EAA7813-6B47-B745-8DAA-0870AD102C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738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A8530-F91C-B148-92C6-6C1A750FE1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889575-F2B9-C948-811B-29AA175E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595765-41D5-374F-AA0E-242D11C8D8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34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259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A8530-F91C-B148-92C6-6C1A750FE1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889575-F2B9-C948-811B-29AA175E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7F2245-68E2-7B4A-97E4-DFDC0C01CD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EBAFC15-CF7D-6D4C-B103-1CBD8DA10D34}"/>
              </a:ext>
            </a:extLst>
          </p:cNvPr>
          <p:cNvSpPr/>
          <p:nvPr/>
        </p:nvSpPr>
        <p:spPr>
          <a:xfrm>
            <a:off x="4452904" y="5934324"/>
            <a:ext cx="3256021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orwester" pitchFamily="2" charset="0"/>
              </a:rPr>
              <a:t>??? Meals</a:t>
            </a:r>
          </a:p>
        </p:txBody>
      </p:sp>
    </p:spTree>
    <p:extLst>
      <p:ext uri="{BB962C8B-B14F-4D97-AF65-F5344CB8AC3E}">
        <p14:creationId xmlns:p14="http://schemas.microsoft.com/office/powerpoint/2010/main" val="2676232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91F26-006B-A2D6-96ED-2D29B7E248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Children’s Hunger Fund Day 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E942CF-8359-AB11-3380-AA08566EAA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097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91F26-006B-A2D6-96ED-2D29B7E248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Day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E942CF-8359-AB11-3380-AA08566EAA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train in a desert&#10;&#10;Description automatically generated with medium confidence">
            <a:extLst>
              <a:ext uri="{FF2B5EF4-FFF2-40B4-BE49-F238E27FC236}">
                <a16:creationId xmlns:a16="http://schemas.microsoft.com/office/drawing/2014/main" id="{34E1DD00-6930-6BA4-7797-98A79675D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744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A8530-F91C-B148-92C6-6C1A750FE1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889575-F2B9-C948-811B-29AA175E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EAA7813-6B47-B745-8DAA-0870AD102C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987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A8530-F91C-B148-92C6-6C1A750FE1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889575-F2B9-C948-811B-29AA175E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7F2245-68E2-7B4A-97E4-DFDC0C01CD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56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F889575-F2B9-C948-811B-29AA175E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60E8E1A-EE3A-674F-87A7-6591F5A7EF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A4E2F55-9832-8D43-B72A-6657491E7DDC}"/>
              </a:ext>
            </a:extLst>
          </p:cNvPr>
          <p:cNvSpPr/>
          <p:nvPr/>
        </p:nvSpPr>
        <p:spPr>
          <a:xfrm>
            <a:off x="4452904" y="5934324"/>
            <a:ext cx="3256021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orwester" pitchFamily="2" charset="0"/>
              </a:rPr>
              <a:t>??? Meals</a:t>
            </a:r>
          </a:p>
        </p:txBody>
      </p:sp>
    </p:spTree>
    <p:extLst>
      <p:ext uri="{BB962C8B-B14F-4D97-AF65-F5344CB8AC3E}">
        <p14:creationId xmlns:p14="http://schemas.microsoft.com/office/powerpoint/2010/main" val="4067339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A8530-F91C-B148-92C6-6C1A750FE1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889575-F2B9-C948-811B-29AA175E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EAA7813-6B47-B745-8DAA-0870AD102C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03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91F26-006B-A2D6-96ED-2D29B7E248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Children’s Hunger Fund Day 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E942CF-8359-AB11-3380-AA08566EAA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123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91F26-006B-A2D6-96ED-2D29B7E248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Day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E942CF-8359-AB11-3380-AA08566EAA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train in a desert&#10;&#10;Description automatically generated with medium confidence">
            <a:extLst>
              <a:ext uri="{FF2B5EF4-FFF2-40B4-BE49-F238E27FC236}">
                <a16:creationId xmlns:a16="http://schemas.microsoft.com/office/drawing/2014/main" id="{34E1DD00-6930-6BA4-7797-98A79675D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51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A8530-F91C-B148-92C6-6C1A750FE1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889575-F2B9-C948-811B-29AA175E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EAA7813-6B47-B745-8DAA-0870AD102C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68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F889575-F2B9-C948-811B-29AA175E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60E8E1A-EE3A-674F-87A7-6591F5A7EF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754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F889575-F2B9-C948-811B-29AA175E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5A9972F-CCAA-924E-97AC-96B5ED507F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ECEBC86-22E6-CA45-BDA7-2E3928BEF618}"/>
              </a:ext>
            </a:extLst>
          </p:cNvPr>
          <p:cNvSpPr/>
          <p:nvPr/>
        </p:nvSpPr>
        <p:spPr>
          <a:xfrm>
            <a:off x="4452904" y="5934324"/>
            <a:ext cx="3256021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orwester" pitchFamily="2" charset="0"/>
              </a:rPr>
              <a:t>??? Meals</a:t>
            </a:r>
          </a:p>
        </p:txBody>
      </p:sp>
    </p:spTree>
    <p:extLst>
      <p:ext uri="{BB962C8B-B14F-4D97-AF65-F5344CB8AC3E}">
        <p14:creationId xmlns:p14="http://schemas.microsoft.com/office/powerpoint/2010/main" val="1671799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F889575-F2B9-C948-811B-29AA175E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5A9972F-CCAA-924E-97AC-96B5ED507F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8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A8530-F91C-B148-92C6-6C1A750FE1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889575-F2B9-C948-811B-29AA175E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9C49ED-90A1-814E-B56A-10B96578A2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65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91F26-006B-A2D6-96ED-2D29B7E248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Children’s Hunger Fund Day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E942CF-8359-AB11-3380-AA08566EAA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482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91F26-006B-A2D6-96ED-2D29B7E248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Day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E942CF-8359-AB11-3380-AA08566EAA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train in a desert&#10;&#10;Description automatically generated with medium confidence">
            <a:extLst>
              <a:ext uri="{FF2B5EF4-FFF2-40B4-BE49-F238E27FC236}">
                <a16:creationId xmlns:a16="http://schemas.microsoft.com/office/drawing/2014/main" id="{34E1DD00-6930-6BA4-7797-98A79675D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584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A8530-F91C-B148-92C6-6C1A750FE1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889575-F2B9-C948-811B-29AA175E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EAA7813-6B47-B745-8DAA-0870AD102C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57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A8530-F91C-B148-92C6-6C1A750FE1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889575-F2B9-C948-811B-29AA175E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9C49ED-90A1-814E-B56A-10B96578A2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866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A8530-F91C-B148-92C6-6C1A750FE1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889575-F2B9-C948-811B-29AA175EFC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595765-41D5-374F-AA0E-242D11C8D8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346"/>
            <a:ext cx="121920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ADEBC62-ED99-8943-90F3-1506DC5256B4}"/>
              </a:ext>
            </a:extLst>
          </p:cNvPr>
          <p:cNvSpPr/>
          <p:nvPr/>
        </p:nvSpPr>
        <p:spPr>
          <a:xfrm>
            <a:off x="4452904" y="5934324"/>
            <a:ext cx="3256021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orwester" pitchFamily="2" charset="0"/>
              </a:rPr>
              <a:t>??? Meals</a:t>
            </a:r>
          </a:p>
        </p:txBody>
      </p:sp>
    </p:spTree>
    <p:extLst>
      <p:ext uri="{BB962C8B-B14F-4D97-AF65-F5344CB8AC3E}">
        <p14:creationId xmlns:p14="http://schemas.microsoft.com/office/powerpoint/2010/main" val="34428817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8936</TotalTime>
  <Words>38</Words>
  <Application>Microsoft Office PowerPoint</Application>
  <PresentationFormat>Widescreen</PresentationFormat>
  <Paragraphs>13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Aptos</vt:lpstr>
      <vt:lpstr>Aptos Display</vt:lpstr>
      <vt:lpstr>Arial</vt:lpstr>
      <vt:lpstr>Norwester</vt:lpstr>
      <vt:lpstr>Office Theme</vt:lpstr>
      <vt:lpstr>Day 2</vt:lpstr>
      <vt:lpstr>PowerPoint Presentation</vt:lpstr>
      <vt:lpstr>PowerPoint Presentation</vt:lpstr>
      <vt:lpstr>PowerPoint Presentation</vt:lpstr>
      <vt:lpstr>Children’s Hunger Fund Day 2</vt:lpstr>
      <vt:lpstr>Day 2</vt:lpstr>
      <vt:lpstr>PowerPoint Presentation</vt:lpstr>
      <vt:lpstr>PowerPoint Presentation</vt:lpstr>
      <vt:lpstr>PowerPoint Presentation</vt:lpstr>
      <vt:lpstr>Children’s Hunger Fund Day 3</vt:lpstr>
      <vt:lpstr>Day 2</vt:lpstr>
      <vt:lpstr>PowerPoint Presentation</vt:lpstr>
      <vt:lpstr>PowerPoint Presentation</vt:lpstr>
      <vt:lpstr>PowerPoint Presentation</vt:lpstr>
      <vt:lpstr>Children’s Hunger Fund Day 4</vt:lpstr>
      <vt:lpstr>Day 2</vt:lpstr>
      <vt:lpstr>PowerPoint Presentation</vt:lpstr>
      <vt:lpstr>PowerPoint Presentation</vt:lpstr>
      <vt:lpstr>PowerPoint Presentation</vt:lpstr>
      <vt:lpstr>Children’s Hunger Fund Day 5</vt:lpstr>
      <vt:lpstr>Day 2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Stacia McKeever</dc:creator>
  <cp:lastModifiedBy>Stacia McKeever</cp:lastModifiedBy>
  <cp:revision>8</cp:revision>
  <dcterms:created xsi:type="dcterms:W3CDTF">2024-08-22T17:03:25Z</dcterms:created>
  <dcterms:modified xsi:type="dcterms:W3CDTF">2024-09-24T19:04:42Z</dcterms:modified>
</cp:coreProperties>
</file>