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43"/>
  </p:normalViewPr>
  <p:slideViewPr>
    <p:cSldViewPr snapToGrid="0" snapToObjects="1">
      <p:cViewPr varScale="1">
        <p:scale>
          <a:sx n="101" d="100"/>
          <a:sy n="101" d="100"/>
        </p:scale>
        <p:origin x="4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6B6BD-7D0E-AD47-8493-AB28D8319DF4}" type="datetimeFigureOut">
              <a:rPr lang="en-US" smtClean="0"/>
              <a:t>3/4/21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3A6D0-6762-8341-8F3D-CAC005F5E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787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14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8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79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9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2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9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9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75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1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8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459AE-43AF-4145-BB3C-90A73C768D47}" type="datetimeFigureOut">
              <a:rPr lang="en-US" smtClean="0"/>
              <a:t>3/4/21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26BB4-F3BB-A748-89FF-162A5421B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2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DD614-9FEE-49BE-AEA2-2505FD3B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F69EDE-E98F-4DA6-BA2B-200BAF1ED7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71994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BCE7CF-F883-4190-8ACA-5AC8913D8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D7B5AE1-A386-4F7B-9A5B-8C84552289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2421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6254DA-E794-4112-8D99-5CAD47FCD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72BB1C5-0BC7-4D90-AC29-B90266D46D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75434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A36CE0-AA07-4E16-BDC0-38EC58AAA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37E6EDA-E51C-40C3-99FE-D2C9ACDF0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1699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F5DEE8-57B6-4ED0-8F03-0F04C682C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63E58E2-D361-449E-9C23-F941D8D19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1968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A638B6-E1AD-4481-BF33-091B0D11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4B84452-3349-40EB-8013-389CE4567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37358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A3015F-92FD-4BAB-8056-04C1C5B83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505BD52-C07B-49B6-896D-72785D7B0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15105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D446AB-A3D6-442C-9737-DAA879E8E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6C9CBBA-9CE6-4F1F-A7AF-40C17C40BD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80151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043174-F414-4143-9E50-B6AC551ED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7976328-F9CA-4B16-A5B6-2E2C342DB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34983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E2AE9A-8CC6-4DFC-987A-3A3D18031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F5CF77D-AC77-4C13-8AD5-B43FB52D4D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16812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8959B9-8DDB-4AC8-9E66-70CCCEBD1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77A90AB-76E9-4230-85C3-46F79893E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64372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8F3952-AEC2-4290-9429-34FBCBC95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45C6DB4-139E-4E6D-BE94-E22B278A50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50786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Sauer</dc:creator>
  <cp:lastModifiedBy>Linda Sauer</cp:lastModifiedBy>
  <cp:revision>1</cp:revision>
  <cp:lastPrinted>2021-03-04T16:57:33Z</cp:lastPrinted>
  <dcterms:created xsi:type="dcterms:W3CDTF">2021-03-04T16:56:33Z</dcterms:created>
  <dcterms:modified xsi:type="dcterms:W3CDTF">2021-03-04T16:57:50Z</dcterms:modified>
</cp:coreProperties>
</file>