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33" r:id="rId3"/>
    <p:sldId id="334" r:id="rId4"/>
    <p:sldId id="376" r:id="rId5"/>
    <p:sldId id="343" r:id="rId6"/>
    <p:sldId id="349" r:id="rId7"/>
    <p:sldId id="256" r:id="rId8"/>
    <p:sldId id="264" r:id="rId9"/>
    <p:sldId id="265" r:id="rId10"/>
    <p:sldId id="266" r:id="rId11"/>
    <p:sldId id="337" r:id="rId12"/>
    <p:sldId id="362" r:id="rId13"/>
    <p:sldId id="339" r:id="rId14"/>
    <p:sldId id="341" r:id="rId15"/>
    <p:sldId id="342" r:id="rId16"/>
    <p:sldId id="377" r:id="rId17"/>
    <p:sldId id="257" r:id="rId18"/>
    <p:sldId id="352" r:id="rId19"/>
    <p:sldId id="353" r:id="rId20"/>
    <p:sldId id="354" r:id="rId21"/>
    <p:sldId id="351" r:id="rId22"/>
    <p:sldId id="361" r:id="rId23"/>
    <p:sldId id="363" r:id="rId24"/>
    <p:sldId id="364" r:id="rId25"/>
    <p:sldId id="365" r:id="rId26"/>
    <p:sldId id="345" r:id="rId27"/>
    <p:sldId id="378" r:id="rId28"/>
    <p:sldId id="258" r:id="rId29"/>
    <p:sldId id="355" r:id="rId30"/>
    <p:sldId id="375" r:id="rId31"/>
    <p:sldId id="367" r:id="rId32"/>
    <p:sldId id="368" r:id="rId33"/>
    <p:sldId id="338" r:id="rId34"/>
    <p:sldId id="370" r:id="rId35"/>
    <p:sldId id="346" r:id="rId36"/>
    <p:sldId id="379" r:id="rId37"/>
    <p:sldId id="259" r:id="rId38"/>
    <p:sldId id="357" r:id="rId39"/>
    <p:sldId id="358" r:id="rId40"/>
    <p:sldId id="372" r:id="rId41"/>
    <p:sldId id="373" r:id="rId42"/>
    <p:sldId id="340" r:id="rId43"/>
    <p:sldId id="374" r:id="rId44"/>
    <p:sldId id="347" r:id="rId45"/>
    <p:sldId id="380" r:id="rId46"/>
    <p:sldId id="260" r:id="rId47"/>
    <p:sldId id="359" r:id="rId48"/>
    <p:sldId id="360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21A0-4677-4DE9-BEB9-67CCB116F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78358-2729-4CA1-A350-0C7E3A016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9169-9BE5-489E-A37F-83B2632A2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8BC21-0BDF-4F9A-A271-87B6FF6B3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64070-3637-4A10-A4BD-E3FC7A367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3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00279-BD4F-4C87-9A46-CC09FDC3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6D1387-6BF2-42AE-80E2-411A8AF20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BEFD6-227F-4CAB-A7CA-7E4CED61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D84CF-5B37-4A70-9F2D-DA8075EB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6409F-3AE7-4D29-BF01-D9BC1D60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078CE0-6BCC-4E54-9A0A-FAA9D9C5F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4CA9A-7DA2-4DA9-BB7B-CF835B997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97118-1C0A-431A-B010-968A21515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1574B-23B7-4B33-8F2D-E3F277509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0937B-37C2-47E2-92FB-5994B931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8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460DF-6AA8-4B97-945A-A79A0ADB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0C790-4980-49D9-A6FA-48AEADF1B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40D76-A046-4708-B99C-6EA16A14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D14BF-15CE-4068-8DE6-7614DA32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50300-BF7D-4D6E-AF12-F1B1B3D2F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9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3B2D-04C8-4DE9-A330-ACD45765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97916-FF2B-4BD1-BB5F-C24B314E9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D4BD1-5DF0-4218-9C28-7354BAE1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16E2-1BE7-4D84-B873-9A3BEA75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098B-4BC2-4103-9552-8951BF58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4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FAA8-6E2E-40EF-BAA4-A2BD40F4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F112B-4ECD-4550-B294-1B9EE8472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1FCA3E-0DAD-44A6-9D53-DA605D357B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0E74F-51B2-4DC8-A369-740BDC02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B6051-4D08-45A8-80F5-F3D0F36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6C004-ED00-4FEC-90B2-E0FE8B88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9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0347-48FD-4C99-8E21-39DBE3B8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592B9-4FC8-41F0-91B3-7FD3FBAE5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EC214-1344-4052-A100-4F334E336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BFCA0-D049-4488-92CF-82C910B77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E5C93-CEA2-4ED2-B620-90986AD06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8F2445-909C-4640-BFB7-A4C6077C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E2DA70-183D-40A6-847E-370CE150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D3BDA8-CB07-4513-8196-A04673D87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0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C822-5114-48E1-8491-16DB1A902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3A6722-1A0F-4D6B-A24B-A024A032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3ACD4F-8CF1-442C-BE94-DA4C0115C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94C51-72AE-49A2-9C76-7D852989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B69AC5-6586-415D-B337-DEB1ABB8E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135B9-4AB7-4358-A8E0-14D24129E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C9901-A926-4EF1-8439-EF041D9B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3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E250-AAC5-4D42-8E54-B829978F6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EB507-4420-442E-8320-F55D0B23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0E754-0138-46BE-950C-F8F4FE21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FABAD-ABA3-461C-B592-3680ED31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B7C98-D8BD-4881-A0DC-3860FCB15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90AAD-BC6A-43B1-B8B9-8BEFD907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4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C224B-A0F1-4079-B1B2-2E83AF2CE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6008D-7688-4658-A425-7FCDD82EDD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E2807-804A-4B9E-9AC9-1ECC5888B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53F5F-1CE5-42E3-882B-BA70F2F25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7804B-3698-4110-AD3F-71DCA476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065C4-C2D6-4917-8727-0D986CB8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55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AFED3A-0254-4BA1-9838-E5604491B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2D6F0-AFE0-4962-8D4E-FE3ECBBA4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233F1-C59C-4B50-8E56-CD85A52A2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839DC-79A1-4DD8-A188-566BDCA33FB1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6726-3E9C-4598-8183-A6DE1961C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27B51-7D7D-4131-9E23-FF87C6524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DA8-E4B5-4006-9579-083CD73D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D2DF3-1A9A-4FAB-94C0-21E2D83A5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94516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F523-EC8C-48D5-8E06-D902D876A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40EA6-A718-4BE7-A516-0149CC11D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19528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DA8-E4B5-4006-9579-083CD73D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D2DF3-1A9A-4FAB-94C0-21E2D83A5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D3458A-A514-49BA-8E54-FF60C8E81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5AE914-4F6E-4359-9B8E-46C069096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21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98126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2D82-AEE5-41B6-A235-4956EEFD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0C2964-703D-40B4-9A51-382B4C0EA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56"/>
          </a:xfrm>
        </p:spPr>
      </p:pic>
    </p:spTree>
    <p:extLst>
      <p:ext uri="{BB962C8B-B14F-4D97-AF65-F5344CB8AC3E}">
        <p14:creationId xmlns:p14="http://schemas.microsoft.com/office/powerpoint/2010/main" val="1338708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D65F-3D50-420D-B69F-8DF6125A5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B02F4E-7A0B-4FBC-92EF-812FE897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49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6E699-98CD-47C5-A2FE-EB65B77C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2299CC-0079-4706-ADBE-49646400B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4"/>
          </a:xfrm>
        </p:spPr>
      </p:pic>
    </p:spTree>
    <p:extLst>
      <p:ext uri="{BB962C8B-B14F-4D97-AF65-F5344CB8AC3E}">
        <p14:creationId xmlns:p14="http://schemas.microsoft.com/office/powerpoint/2010/main" val="2438699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0979-2437-4F06-8754-808D7BB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82386-D27F-471A-B01D-799335CC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0FFCD-13E0-4839-856F-64D9866B6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65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742EE-DA2A-4454-9B13-D32D06B7B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1B6428-969B-42A2-85F1-B0D1B745B5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8733"/>
          </a:xfrm>
        </p:spPr>
      </p:pic>
    </p:spTree>
    <p:extLst>
      <p:ext uri="{BB962C8B-B14F-4D97-AF65-F5344CB8AC3E}">
        <p14:creationId xmlns:p14="http://schemas.microsoft.com/office/powerpoint/2010/main" val="945389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D17CD-C5A1-4DA8-957C-08A673829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B87C10-1F26-463E-B257-8DAB226A7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95740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18C5D-E5F3-4C65-B8BD-54955D27D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81E3D8-B77D-41FF-BDF9-7195561CE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131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62375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B66C-DCE5-492B-9A3B-E04315DB1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9A699A-6E59-4058-972C-555F8152E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5986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819E1-7511-469D-AD54-1E730F98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3E1731-EC49-45BA-BE91-5226950CE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5748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DA8-E4B5-4006-9579-083CD73D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D2DF3-1A9A-4FAB-94C0-21E2D83A5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E5AE73-CDAE-4D1F-A9C4-C32181944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1EAED9-BA3D-4692-9131-A61476423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87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58676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5899-C232-47C6-ABB5-4C278AD5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EC9228-29DE-4737-B1C6-12D5D735F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18243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52E74-C094-4C1C-92FE-D3E60F4D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79FF5D-67A4-4141-BF6F-CF878315E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57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0144-85C4-49B3-8980-3CBCE2FF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86AE4B-10A9-4985-9DA0-66AB90F32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4231679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0979-2437-4F06-8754-808D7BB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82386-D27F-471A-B01D-799335CC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0FFCD-13E0-4839-856F-64D9866B6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86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446C-6362-4027-9F47-1CA21F73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976399-2E4C-4B08-AA37-EAB1DB991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12483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96D7-A430-48D2-AB7E-A56427EC9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067A92-B107-45CB-B6EA-F62ADA9B6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95804" cy="7141390"/>
          </a:xfrm>
        </p:spPr>
      </p:pic>
    </p:spTree>
    <p:extLst>
      <p:ext uri="{BB962C8B-B14F-4D97-AF65-F5344CB8AC3E}">
        <p14:creationId xmlns:p14="http://schemas.microsoft.com/office/powerpoint/2010/main" val="306300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6C98-FE8F-42F9-9F19-088A75F2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DA1389-A7C1-4823-8799-2547ABA63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026"/>
          </a:xfrm>
        </p:spPr>
      </p:pic>
    </p:spTree>
    <p:extLst>
      <p:ext uri="{BB962C8B-B14F-4D97-AF65-F5344CB8AC3E}">
        <p14:creationId xmlns:p14="http://schemas.microsoft.com/office/powerpoint/2010/main" val="655552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23BF-B177-4574-9175-91F958357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161A07-F3FC-4258-B3F8-D0B4FE13E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7089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DA8-E4B5-4006-9579-083CD73D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D2DF3-1A9A-4FAB-94C0-21E2D83A5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01298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0005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0572F0-7608-4562-B9F4-A38D492C1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49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CD55E-059F-453F-856D-327C4405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BA30BA-7162-4721-94BC-0DFE46FF4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83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B102D-8827-487A-9C02-B75700D15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2F0223-77EB-4FF5-9A25-21F959BFA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2382036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0979-2437-4F06-8754-808D7BB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82386-D27F-471A-B01D-799335CC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0FFCD-13E0-4839-856F-64D9866B6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45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78D43-FBF1-4235-B270-35238247D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0C0DE9-21A6-4E78-A03B-7CFF6C8E8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</p:spPr>
      </p:pic>
    </p:spTree>
    <p:extLst>
      <p:ext uri="{BB962C8B-B14F-4D97-AF65-F5344CB8AC3E}">
        <p14:creationId xmlns:p14="http://schemas.microsoft.com/office/powerpoint/2010/main" val="632601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FE60-B0D9-461A-BA2C-CFC26C948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E8125B-1870-4766-BF22-9D7B41550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7758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A7732-BF03-45F2-A668-B7B99223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5DCFBE-1B74-4FFA-B92B-AFB75F381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714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5D933-7807-468A-9C21-00D343CC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8511E-6563-4229-9855-DD4E42271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16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5DA8-E4B5-4006-9579-083CD73D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D2DF3-1A9A-4FAB-94C0-21E2D83A5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484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532409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6E7F-BA5B-4E20-8904-87A30F0BC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1072-9D15-4691-B035-C9C6901D2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70"/>
          </a:xfrm>
        </p:spPr>
      </p:pic>
    </p:spTree>
    <p:extLst>
      <p:ext uri="{BB962C8B-B14F-4D97-AF65-F5344CB8AC3E}">
        <p14:creationId xmlns:p14="http://schemas.microsoft.com/office/powerpoint/2010/main" val="24945817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6C89-E814-40D0-A5AF-6D58E3671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B82387-B54C-41A1-BCF0-01D4762A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14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7D78-E456-4BE7-831A-1B17593D3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44AC5-3EEA-49BD-8D95-415B119FC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3808009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0979-2437-4F06-8754-808D7BB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82386-D27F-471A-B01D-799335CC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0FFCD-13E0-4839-856F-64D9866B6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8DF72-DF5E-479F-BD32-193AF24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79055C-8FAD-444E-A915-2989ED6B3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</p:spPr>
      </p:pic>
    </p:spTree>
    <p:extLst>
      <p:ext uri="{BB962C8B-B14F-4D97-AF65-F5344CB8AC3E}">
        <p14:creationId xmlns:p14="http://schemas.microsoft.com/office/powerpoint/2010/main" val="14521897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A225-B1E7-4255-8D3F-ED79FFDDE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480959-E991-4E5C-906F-00118BEC9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76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82738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416B8-0BC1-4EDA-9DA2-AB32E2F77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8E3FD5-E500-4210-B279-A07CAD7E4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8493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09A7-8CC1-4AA2-9C09-131F3F76C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701C0F-A6FD-45A9-8335-A217758A0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352221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0979-2437-4F06-8754-808D7BB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82386-D27F-471A-B01D-799335CC0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0FFCD-13E0-4839-856F-64D9866B6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24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636AA-2930-40A3-BEED-468FCC0FB1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7CD13-5BFE-4436-A0EC-D15ED8E504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330F6A-8E65-46CC-8D8A-F82B0EEA3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19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5EDF2-A91E-40AD-8FCF-C17A6A368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A988C2-1075-498F-982B-69EE93E306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27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0CB10-D4BC-4076-9522-7085EF987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B9FE49-6C3D-42CD-9D9E-8544C13B0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</p:spTree>
    <p:extLst>
      <p:ext uri="{BB962C8B-B14F-4D97-AF65-F5344CB8AC3E}">
        <p14:creationId xmlns:p14="http://schemas.microsoft.com/office/powerpoint/2010/main" val="591791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14</Words>
  <Application>Microsoft Office PowerPoint</Application>
  <PresentationFormat>Widescreen</PresentationFormat>
  <Paragraphs>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Insert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Insert CHF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Insert CHF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Insert CHF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Insert CHF video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mckeever</dc:creator>
  <cp:lastModifiedBy>seth mckeever</cp:lastModifiedBy>
  <cp:revision>21</cp:revision>
  <dcterms:created xsi:type="dcterms:W3CDTF">2017-09-28T22:41:02Z</dcterms:created>
  <dcterms:modified xsi:type="dcterms:W3CDTF">2017-10-04T18:10:30Z</dcterms:modified>
</cp:coreProperties>
</file>