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3" r:id="rId2"/>
    <p:sldId id="334" r:id="rId3"/>
    <p:sldId id="376" r:id="rId4"/>
    <p:sldId id="343" r:id="rId5"/>
    <p:sldId id="377" r:id="rId6"/>
    <p:sldId id="362" r:id="rId7"/>
    <p:sldId id="339" r:id="rId8"/>
    <p:sldId id="341" r:id="rId9"/>
    <p:sldId id="342" r:id="rId10"/>
    <p:sldId id="378" r:id="rId11"/>
    <p:sldId id="363" r:id="rId12"/>
    <p:sldId id="364" r:id="rId13"/>
    <p:sldId id="365" r:id="rId14"/>
    <p:sldId id="345" r:id="rId15"/>
    <p:sldId id="379" r:id="rId16"/>
    <p:sldId id="368" r:id="rId17"/>
    <p:sldId id="338" r:id="rId18"/>
    <p:sldId id="370" r:id="rId19"/>
    <p:sldId id="346" r:id="rId20"/>
    <p:sldId id="380" r:id="rId21"/>
    <p:sldId id="373" r:id="rId22"/>
    <p:sldId id="340" r:id="rId23"/>
    <p:sldId id="374" r:id="rId24"/>
    <p:sldId id="347" r:id="rId25"/>
    <p:sldId id="38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2" d="100"/>
          <a:sy n="52" d="100"/>
        </p:scale>
        <p:origin x="48" y="1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C21A0-4677-4DE9-BEB9-67CCB116F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878358-2729-4CA1-A350-0C7E3A016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B9169-9BE5-489E-A37F-83B2632A2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39DC-79A1-4DD8-A188-566BDCA33FB1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8BC21-0BDF-4F9A-A271-87B6FF6B3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64070-3637-4A10-A4BD-E3FC7A367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D78AE-E281-4939-9107-4D07C75E3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331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00279-BD4F-4C87-9A46-CC09FDC33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6D1387-6BF2-42AE-80E2-411A8AF204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ABEFD6-227F-4CAB-A7CA-7E4CED61B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39DC-79A1-4DD8-A188-566BDCA33FB1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D84CF-5B37-4A70-9F2D-DA8075EBA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6409F-3AE7-4D29-BF01-D9BC1D60E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D78AE-E281-4939-9107-4D07C75E3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798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078CE0-6BCC-4E54-9A0A-FAA9D9C5FE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B4CA9A-7DA2-4DA9-BB7B-CF835B997A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97118-1C0A-431A-B010-968A21515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39DC-79A1-4DD8-A188-566BDCA33FB1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F1574B-23B7-4B33-8F2D-E3F277509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0937B-37C2-47E2-92FB-5994B9310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D78AE-E281-4939-9107-4D07C75E3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286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460DF-6AA8-4B97-945A-A79A0ADB2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30C790-4980-49D9-A6FA-48AEADF1B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40D76-A046-4708-B99C-6EA16A14B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39DC-79A1-4DD8-A188-566BDCA33FB1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D14BF-15CE-4068-8DE6-7614DA322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50300-BF7D-4D6E-AF12-F1B1B3D2F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D78AE-E281-4939-9107-4D07C75E3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91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C3B2D-04C8-4DE9-A330-ACD457652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97916-FF2B-4BD1-BB5F-C24B314E9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D4BD1-5DF0-4218-9C28-7354BAE15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39DC-79A1-4DD8-A188-566BDCA33FB1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CE16E2-1BE7-4D84-B873-9A3BEA752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1098B-4BC2-4103-9552-8951BF58D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D78AE-E281-4939-9107-4D07C75E3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144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8FAA8-6E2E-40EF-BAA4-A2BD40F4D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F112B-4ECD-4550-B294-1B9EE8472E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1FCA3E-0DAD-44A6-9D53-DA605D357B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20E74F-51B2-4DC8-A369-740BDC028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39DC-79A1-4DD8-A188-566BDCA33FB1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5B6051-4D08-45A8-80F5-F3D0F3622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D6C004-ED00-4FEC-90B2-E0FE8B88E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D78AE-E281-4939-9107-4D07C75E3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595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00347-48FD-4C99-8E21-39DBE3B81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5592B9-4FC8-41F0-91B3-7FD3FBAE5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3EC214-1344-4052-A100-4F334E336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5BFCA0-D049-4488-92CF-82C910B77C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3E5C93-CEA2-4ED2-B620-90986AD066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8F2445-909C-4640-BFB7-A4C6077C8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39DC-79A1-4DD8-A188-566BDCA33FB1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E2DA70-183D-40A6-847E-370CE1502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D3BDA8-CB07-4513-8196-A04673D87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D78AE-E281-4939-9107-4D07C75E3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404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4C822-5114-48E1-8491-16DB1A902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3A6722-1A0F-4D6B-A24B-A024A0321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39DC-79A1-4DD8-A188-566BDCA33FB1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3ACD4F-8CF1-442C-BE94-DA4C0115C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994C51-72AE-49A2-9C76-7D8529898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D78AE-E281-4939-9107-4D07C75E3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77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B69AC5-6586-415D-B337-DEB1ABB8E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39DC-79A1-4DD8-A188-566BDCA33FB1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7135B9-4AB7-4358-A8E0-14D24129E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EC9901-A926-4EF1-8439-EF041D9BC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D78AE-E281-4939-9107-4D07C75E3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38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AE250-AAC5-4D42-8E54-B829978F6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EB507-4420-442E-8320-F55D0B23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E0E754-0138-46BE-950C-F8F4FE21E5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FABAD-ABA3-461C-B592-3680ED31E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39DC-79A1-4DD8-A188-566BDCA33FB1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EB7C98-D8BD-4881-A0DC-3860FCB15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F90AAD-BC6A-43B1-B8B9-8BEFD9075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D78AE-E281-4939-9107-4D07C75E3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649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C224B-A0F1-4079-B1B2-2E83AF2CE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96008D-7688-4658-A425-7FCDD82EDD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E2807-804A-4B9E-9AC9-1ECC5888B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253F5F-1CE5-42E3-882B-BA70F2F25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39DC-79A1-4DD8-A188-566BDCA33FB1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77804B-3698-4110-AD3F-71DCA476E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6065C4-C2D6-4917-8727-0D986CB8E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D78AE-E281-4939-9107-4D07C75E3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55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AFED3A-0254-4BA1-9838-E5604491B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2D6F0-AFE0-4962-8D4E-FE3ECBBA4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233F1-C59C-4B50-8E56-CD85A52A2F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839DC-79A1-4DD8-A188-566BDCA33FB1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26726-3E9C-4598-8183-A6DE1961C7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27B51-7D7D-4131-9E23-FF87C65241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D78AE-E281-4939-9107-4D07C75E3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841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B3EFF-B91D-4E13-BA9F-6343C43FA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CA46A5-0CC1-444A-9FF1-47CBFAE099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98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62375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DADF8-9636-442A-94EF-A3CF4806D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 Wild Brothers Video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55C3-C702-4EE6-A910-78773894FA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166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B3EFF-B91D-4E13-BA9F-6343C43FA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CA46A5-0CC1-444A-9FF1-47CBFAE099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98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58676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B5899-C232-47C6-ABB5-4C278AD5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EC9228-29DE-4737-B1C6-12D5D735FC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318243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52E74-C094-4C1C-92FE-D3E60F4DF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 CHF video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79FF5D-67A4-4141-BF6F-CF878315E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57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00144-85C4-49B3-8980-3CBCE2FFB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86AE4B-10A9-4985-9DA0-66AB90F32D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22" cy="6858000"/>
          </a:xfrm>
        </p:spPr>
      </p:pic>
    </p:spTree>
    <p:extLst>
      <p:ext uri="{BB962C8B-B14F-4D97-AF65-F5344CB8AC3E}">
        <p14:creationId xmlns:p14="http://schemas.microsoft.com/office/powerpoint/2010/main" val="4231679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03B85-74AB-4913-B32B-B5D0EF763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 Wild Brothers Video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BAC49-650E-4DF0-8286-06668B3D58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45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B3EFF-B91D-4E13-BA9F-6343C43FA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CA46A5-0CC1-444A-9FF1-47CBFAE099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98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60005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B3EFF-B91D-4E13-BA9F-6343C43FA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CA46A5-0CC1-444A-9FF1-47CBFAE099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980"/>
            <a:ext cx="12192000" cy="68580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0572F0-7608-4562-B9F4-A38D492C1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"/>
            <a:ext cx="12192000" cy="685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49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CD55E-059F-453F-856D-327C44058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 CHF Video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BA30BA-7162-4721-94BC-0DFE46FF41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183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B102D-8827-487A-9C02-B75700D15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2F0223-77EB-4FF5-9A25-21F959BFAA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22" cy="6858000"/>
          </a:xfrm>
        </p:spPr>
      </p:pic>
    </p:spTree>
    <p:extLst>
      <p:ext uri="{BB962C8B-B14F-4D97-AF65-F5344CB8AC3E}">
        <p14:creationId xmlns:p14="http://schemas.microsoft.com/office/powerpoint/2010/main" val="2382036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46C98-FE8F-42F9-9F19-088A75F25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DA1389-A7C1-4823-8799-2547ABA636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026"/>
          </a:xfrm>
        </p:spPr>
      </p:pic>
    </p:spTree>
    <p:extLst>
      <p:ext uri="{BB962C8B-B14F-4D97-AF65-F5344CB8AC3E}">
        <p14:creationId xmlns:p14="http://schemas.microsoft.com/office/powerpoint/2010/main" val="6555526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0FBE7-DB13-4224-AA4B-46EF84808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 Wild Brothers Video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FCC2C-6ADC-44E3-A009-2CD651E869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95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B3EFF-B91D-4E13-BA9F-6343C43FA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CA46A5-0CC1-444A-9FF1-47CBFAE099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98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532409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86E7F-BA5B-4E20-8904-87A30F0BC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E61072-9D15-4691-B035-C9C6901D2C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370"/>
          </a:xfrm>
        </p:spPr>
      </p:pic>
    </p:spTree>
    <p:extLst>
      <p:ext uri="{BB962C8B-B14F-4D97-AF65-F5344CB8AC3E}">
        <p14:creationId xmlns:p14="http://schemas.microsoft.com/office/powerpoint/2010/main" val="24945817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D6C89-E814-40D0-A5AF-6D58E3671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 CHF video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9B82387-B54C-41A1-BCF0-01D4762A3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1149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E7D78-E456-4BE7-831A-1B17593D3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444AC5-3EEA-49BD-8D95-415B119FC9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22" cy="6858000"/>
          </a:xfrm>
        </p:spPr>
      </p:pic>
    </p:spTree>
    <p:extLst>
      <p:ext uri="{BB962C8B-B14F-4D97-AF65-F5344CB8AC3E}">
        <p14:creationId xmlns:p14="http://schemas.microsoft.com/office/powerpoint/2010/main" val="3808009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C3804-785B-47D7-8F4D-048C9CA2B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 Wild Brothers Video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5AFE82-0B6D-44DE-BB41-2E5B15C5C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96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5D933-7807-468A-9C21-00D343CCF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 Children’s Hunger Fund video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8511E-6563-4229-9855-DD4E42271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616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909A7-8CC1-4AA2-9C09-131F3F76C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701C0F-A6FD-45A9-8335-A217758A00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22" cy="6858000"/>
          </a:xfrm>
        </p:spPr>
      </p:pic>
    </p:spTree>
    <p:extLst>
      <p:ext uri="{BB962C8B-B14F-4D97-AF65-F5344CB8AC3E}">
        <p14:creationId xmlns:p14="http://schemas.microsoft.com/office/powerpoint/2010/main" val="3522218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C9BD2-C0BE-46CE-974C-C8BBCCBDC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 Wild Brothers Video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C1BB9-8C5B-46B0-9315-951BEBEC9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51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B3EFF-B91D-4E13-BA9F-6343C43FA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CA46A5-0CC1-444A-9FF1-47CBFAE099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98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98126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92D82-AEE5-41B6-A235-4956EEFD6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0C2964-703D-40B4-9A51-382B4C0EA5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356"/>
          </a:xfrm>
        </p:spPr>
      </p:pic>
    </p:spTree>
    <p:extLst>
      <p:ext uri="{BB962C8B-B14F-4D97-AF65-F5344CB8AC3E}">
        <p14:creationId xmlns:p14="http://schemas.microsoft.com/office/powerpoint/2010/main" val="1338708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6D65F-3D50-420D-B69F-8DF6125A5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 CHF Video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1B02F4E-7A0B-4FBC-92EF-812FE8976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549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6E699-98CD-47C5-A2FE-EB65B77CD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2299CC-0079-4706-ADBE-49646400B4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4"/>
          </a:xfrm>
        </p:spPr>
      </p:pic>
    </p:spTree>
    <p:extLst>
      <p:ext uri="{BB962C8B-B14F-4D97-AF65-F5344CB8AC3E}">
        <p14:creationId xmlns:p14="http://schemas.microsoft.com/office/powerpoint/2010/main" val="24386993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37</Words>
  <Application>Microsoft Office PowerPoint</Application>
  <PresentationFormat>Widescreen</PresentationFormat>
  <Paragraphs>10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Insert Children’s Hunger Fund video</vt:lpstr>
      <vt:lpstr>PowerPoint Presentation</vt:lpstr>
      <vt:lpstr>Insert Wild Brothers Video</vt:lpstr>
      <vt:lpstr>PowerPoint Presentation</vt:lpstr>
      <vt:lpstr>PowerPoint Presentation</vt:lpstr>
      <vt:lpstr>Insert CHF Video</vt:lpstr>
      <vt:lpstr>PowerPoint Presentation</vt:lpstr>
      <vt:lpstr>Insert Wild Brothers Video</vt:lpstr>
      <vt:lpstr>PowerPoint Presentation</vt:lpstr>
      <vt:lpstr>PowerPoint Presentation</vt:lpstr>
      <vt:lpstr>Insert CHF video</vt:lpstr>
      <vt:lpstr>PowerPoint Presentation</vt:lpstr>
      <vt:lpstr>Insert Wild Brothers Video</vt:lpstr>
      <vt:lpstr>PowerPoint Presentation</vt:lpstr>
      <vt:lpstr>PowerPoint Presentation</vt:lpstr>
      <vt:lpstr>Insert CHF Video</vt:lpstr>
      <vt:lpstr>PowerPoint Presentation</vt:lpstr>
      <vt:lpstr>Insert Wild Brothers Video</vt:lpstr>
      <vt:lpstr>PowerPoint Presentation</vt:lpstr>
      <vt:lpstr>PowerPoint Presentation</vt:lpstr>
      <vt:lpstr>Insert CHF video</vt:lpstr>
      <vt:lpstr>PowerPoint Presentation</vt:lpstr>
      <vt:lpstr>Insert Wild Brothers Video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seth mckeever</dc:creator>
  <cp:lastModifiedBy>seth mckeever</cp:lastModifiedBy>
  <cp:revision>20</cp:revision>
  <dcterms:created xsi:type="dcterms:W3CDTF">2017-09-28T22:41:02Z</dcterms:created>
  <dcterms:modified xsi:type="dcterms:W3CDTF">2017-10-03T22:17:04Z</dcterms:modified>
</cp:coreProperties>
</file>