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1" r:id="rId4"/>
    <p:sldId id="363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1" r:id="rId42"/>
    <p:sldId id="302" r:id="rId43"/>
    <p:sldId id="303" r:id="rId44"/>
    <p:sldId id="304" r:id="rId45"/>
    <p:sldId id="305" r:id="rId46"/>
    <p:sldId id="266" r:id="rId47"/>
    <p:sldId id="267" r:id="rId48"/>
    <p:sldId id="268" r:id="rId49"/>
    <p:sldId id="345" r:id="rId50"/>
    <p:sldId id="364" r:id="rId51"/>
    <p:sldId id="362" r:id="rId52"/>
    <p:sldId id="310" r:id="rId53"/>
    <p:sldId id="325" r:id="rId54"/>
    <p:sldId id="321" r:id="rId55"/>
    <p:sldId id="324" r:id="rId56"/>
    <p:sldId id="320" r:id="rId57"/>
    <p:sldId id="322" r:id="rId58"/>
    <p:sldId id="323" r:id="rId59"/>
    <p:sldId id="351" r:id="rId60"/>
    <p:sldId id="352" r:id="rId61"/>
    <p:sldId id="353" r:id="rId62"/>
    <p:sldId id="326" r:id="rId63"/>
    <p:sldId id="300" r:id="rId64"/>
    <p:sldId id="327" r:id="rId65"/>
    <p:sldId id="328" r:id="rId66"/>
    <p:sldId id="329" r:id="rId67"/>
    <p:sldId id="330" r:id="rId68"/>
    <p:sldId id="331" r:id="rId69"/>
    <p:sldId id="354" r:id="rId70"/>
    <p:sldId id="311" r:id="rId71"/>
    <p:sldId id="312" r:id="rId72"/>
    <p:sldId id="313" r:id="rId73"/>
    <p:sldId id="355" r:id="rId74"/>
    <p:sldId id="356" r:id="rId75"/>
    <p:sldId id="332" r:id="rId76"/>
    <p:sldId id="336" r:id="rId77"/>
    <p:sldId id="337" r:id="rId78"/>
    <p:sldId id="339" r:id="rId79"/>
    <p:sldId id="338" r:id="rId80"/>
    <p:sldId id="333" r:id="rId81"/>
    <p:sldId id="334" r:id="rId82"/>
    <p:sldId id="335" r:id="rId83"/>
    <p:sldId id="360" r:id="rId84"/>
    <p:sldId id="358" r:id="rId85"/>
    <p:sldId id="359" r:id="rId86"/>
    <p:sldId id="340" r:id="rId87"/>
    <p:sldId id="344" r:id="rId88"/>
    <p:sldId id="343" r:id="rId89"/>
    <p:sldId id="295" r:id="rId90"/>
    <p:sldId id="341" r:id="rId91"/>
    <p:sldId id="342" r:id="rId92"/>
    <p:sldId id="357" r:id="rId93"/>
    <p:sldId id="346" r:id="rId94"/>
    <p:sldId id="347" r:id="rId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EDB41B-7501-4A8D-BBBD-7DA98EC4F791}" v="1" dt="2026-09-17T23:55:22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7359-4A93-2113-14E7-E10750452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A899B-CF76-AEA4-06A1-86B20A8DD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CAA3-D970-A799-E615-0606C2AD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AE8D-6806-644A-89D8-CD0DAECC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8FB4D-EAC7-5409-414E-602440C5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8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A769-21B5-D542-00DE-F5B2572D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F1A82-21FE-C8CA-D487-0AA170BA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40AA-FA05-291B-2A8E-1F47626F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E2D84-F3BB-429B-96CA-41193C8AA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49685-E1A6-D655-A33F-8D1D75E2A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1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2FF5-20DD-9AA6-ADB7-CBCF7755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2880F-EAF4-07ED-1FA1-A9E35EB8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21982-533D-D2AE-A2BC-38B6F06F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6E4B0-D07F-78E7-30C1-A5A9099B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3374-52E0-AC7A-B35B-9E49A390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175-0205-16F2-462F-E39E1FDC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BDF32-EE0C-20BB-00CC-114998337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67C4B-51D4-7B24-4D3D-135CF8BC2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7F544-CE02-2747-029A-E46C3760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E2B66-B8E0-ABC7-C231-F840CCF2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3565A-C009-EFDF-47D0-58657E2F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ED057-DC62-4061-4260-090E8716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803CC-8D06-E809-DB65-AC7FF069E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838C4-9135-8E30-0475-D31E90C4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8A68C-4856-F5BB-6301-8EBA52316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58E06-D129-079E-6EA9-FB7CF3372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C836E-2F0D-C8B8-FCA5-5DB05B85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55ED8-376E-D68B-CF2F-DEC16301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F305B-CFE7-B46D-A431-DF39DBB7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7883-2F4E-921B-88AF-97E13AF5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ED6B02-E073-0B58-89B9-19A7BC71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9F3FF-BD87-7323-9B3C-42511A7E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C0A6C-F981-E806-38E4-1773127F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1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D5136-86C9-93EF-B20D-B319BB23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7D3CC-C06B-9CB7-39CE-2E2DC555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60397-F4FA-8E98-8D33-2E56757A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A9D9-8384-D269-1C4C-CB7C03FA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7DE4E-35BB-C1DD-6A65-2A03D6A8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D4030-6ACD-7C97-3C06-93A8D7B8E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5C141-7B71-F4A4-47F8-B72117EA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C23CB-7A68-6B55-27C6-D3FF163E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97765-C797-CE45-CB6D-35BBA9A5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26E6-6808-B0FF-0491-2FC4F9A5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6B03F7-78EA-31BE-17D1-0A53EBC2D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0338-C069-D011-1643-0C3B0D580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A21AA-B210-26FA-A760-7E63A8D1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1ADC6-DB95-6098-EB55-4451CADC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6A8FE-D556-692F-79CC-0223AB9F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18D6-5CEA-41DE-DFCD-03DC6765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AF7EC-418A-C497-A04C-46C590EF6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809CF-EA94-DB6D-3DE6-96F3A81E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1803E-C03A-9102-EDAD-1E4E699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58B12-F80D-DD6D-6877-D7BF705B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2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9AB42-00A4-D782-C9DF-875947A4C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A7C76-07C3-20FF-7526-772E23E41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9894F-86D1-0780-9211-7E351DA4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3AACC-6E91-1B4C-85B9-CBECF09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082AE-6956-3A4E-2F12-12940C8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7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144D64-1EEF-2119-E98C-B8E88B05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62D89-4778-52D6-3BDC-D680551FD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87805-00DD-9FE6-234C-3180210AC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AB923-C472-2BDA-885D-E83A5A00F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17475-38FC-DBC5-A231-243551800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A7FE-0C75-BE21-7095-B233C218D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1F569-A5BF-B8C2-6062-57AF1FE313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B7346-A883-BDEA-789C-177DB44BB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1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643F-71F7-063A-3043-46A326D21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CDAE-0D64-22B9-23D9-9438E5CB1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CF4FB-A1AC-4010-7720-2488820FB0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6E72E-670F-5D02-51AC-7C2CF1B7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9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C3F50-E236-F247-DAE9-3FF18F53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0285-D413-6588-21AC-C3009214F3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6F300-F918-1231-4F27-95176461F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60E88-FD7E-328A-C420-47A9E3498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3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7945-C0D2-B935-1F0A-A812F9914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F031-4973-C9C8-E580-52ACAF47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34C330-DA43-5AFE-C223-5AE61C6E1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CD9DCD-B569-1FE5-F4CE-C6C80B50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6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4D9AE-DD1B-B817-9BDE-90106CF5A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54C14-6DAA-AED0-A3E2-1255D92DD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F54DB-0742-B022-FA2A-D5CB4DEE0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31FC0-E4D9-4A75-BCB3-08F3F120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9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AD22-2897-2177-45C1-9FD73285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4CA7-9DDF-D995-F2C1-49E65BC67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5A595-CAA4-5C0D-0AD5-59C0EAAF3A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B4F2F-E7F6-78C6-2C9C-C1D944B37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8A66-1A3A-AA6F-A82F-BEB5884F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7323-A0CC-5447-8679-07B067096E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60AF7E-AAC9-6A1E-E5FD-3FF2D098E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56B51-6A3F-D0B3-6529-94785B0BC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3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EC96B-8545-CE4B-4D72-D1AE171AD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982B-FBAD-2762-3791-916A9B72D4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249B9-2D26-A906-CDF1-53C40CC98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C5775-1DD0-6F72-D07D-66D37D8C6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6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DD50A-07CA-B339-DAB1-27E2BE8A4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F574-A0D6-53AE-46EE-4BB13F1145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88B83-A8FD-7EAB-07C6-D5CC729298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A2DB3-E064-83BD-039A-540EFF5D7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5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7E5-1221-CBED-5A5F-778725E3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D493-5D81-B6D7-CF8A-29697BDE40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F7409-B9DE-3E18-3E02-BF1F2FFB1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262B9-9173-2D61-E93E-8A6558339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D9BFB-1693-5B2B-05D3-7EB66CFDC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8569-3EB1-72DA-28A1-228E34C0D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4BA9C-EF10-9328-DBB1-4B8EFDBD0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7B253-95AB-F3F4-3ADE-0A648D912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95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C7A83-664A-05FC-A331-61CDA1E5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BEDC-8CBA-B555-82DD-6160852F6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30AB05-C669-49BB-6F89-52F9BF75C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86C82-BF6A-2770-E15E-3CC0494D6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9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6D464-E5DE-9F9A-260A-27D4A669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622F-9CC7-6E08-3F5A-1387136C9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59460-11C3-7332-7EFA-390C01FDC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846AD-5B69-4E78-6686-681385A5A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8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938E-0B6D-DCD5-FEE9-77F5B396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1DAD-FFB0-6F31-41E3-B8523A96E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0FD1E-C953-BEDB-CF17-25B42AEC6E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6FD9E-DE36-0F8B-7E25-E3E66713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DED29-1B4E-3675-E175-0837E78D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F8C0-BA65-88C2-4718-7571F083C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B62E0-9D61-506E-6B56-929BD095A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FA027-85B4-F745-2F5E-41FB1F33C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0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4125-028D-A81B-D2CC-01E49F3FE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CE75-A8AE-EC23-097D-D1E960774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6E50A-4ACA-0D03-0551-E2F7C796D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89E9A-B732-5CFF-03E0-D858D6F4A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56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A7A5-DDAB-80DC-61D8-4956E138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CD48F-6DD4-8B6E-F17A-A8EE54B522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660CD-7CE1-897F-21A7-BD7CA78F4F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DCD14-8A3F-6D0F-9FDA-638398866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1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3A421-CEAA-836A-F0A0-EDE6C98D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D061-1981-20C3-B32E-3810C2D54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89237-F731-28E1-F610-2D57D8188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B1A09-214E-BC55-58C3-DFFFB0C6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20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A505-0666-242D-D0A6-21FE1DD3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CD5ED-9D85-B2A2-47DE-C22C7E8E86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221AE-DDE4-8829-C14B-208ABB4D3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2B338-559D-54D9-B167-2B4EADB30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21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8C91-F85C-15DA-35F0-31B7A16EE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D7CB1-E5AD-5787-EC13-3558A22061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0C31B-B6DF-B07C-E155-4731E48BB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DB891-E93A-E33A-13B9-DDBC3E47B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69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7C4F7-44EB-1924-CAF1-357C7A27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01DC-8A50-3258-10F9-95EEEB7A5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29BF2-7CC5-4E46-6BF8-BF77C1924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C762A-0848-5A81-1288-3E372351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97827-5203-E2C5-9039-6AA219B7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B4A1-6417-6C41-58DA-F82405F26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1F25F-8E5D-B728-740C-6A623D3F05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6F90D-0FB7-39D3-C05C-49124AD5A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57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95C6-2BF6-9E1D-7BEA-040AE311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C2CB-154B-E631-7470-F4EBACE5A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9CE0B-E501-7689-274F-CC2E3262E1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9249E-F6A5-BFD3-4610-E094077C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0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94459-2A85-6555-D438-5F9D879F9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EDB0-13A1-E274-F013-51425D7BA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32034-7F8B-7737-9960-0A39EB072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A7963-87A0-4635-DA9B-E685A26DF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9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73AF-91C8-58FE-6EC4-490EBB0C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E8C0-9631-F1FE-A558-249570145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48081-1911-CB54-2E95-EA7C9AC25C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47241-A7E9-D804-038A-FBDDA298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08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D16-4EFE-2881-B2EB-CE4B5C19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52CC6-D00C-B832-F07D-E9C66D043E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EB1AE-81F3-2938-B1EB-F6D86E48D8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24047-CE4A-C575-84EB-46C2C221B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62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D0CF-7B32-0B3A-D860-A99C618C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9610-6512-7701-65CC-28E8BD1BF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ED7B6-F0AB-C815-0EF5-29AD6712E2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A90B4-A0D0-CAD0-4668-318D1AA75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4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35E7-207A-3630-C841-E41167EA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3731-37DF-E1F4-8E80-6BD8FD537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7C2C-3E30-C900-95B6-31D14B6F7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7CCED-9C59-B018-59C4-D678355F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98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C8419-3DCA-B275-4A28-82B3D62C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E32C-E132-CB8F-9290-5CF7A2325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844A-91B8-B964-AC25-90E9F6D74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8BEA4-B3E3-5381-5D1F-739C317F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46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E59A-2204-11C9-7F9F-16C27748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5C83-C2FE-8900-75C3-F58BCB2B7F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05158-8E73-52EC-BCE2-0525B26E9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F3350-E9CF-55C9-DF8C-854CA5167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09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0571-FE42-D740-8EE1-47D4D6D2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04A6-927D-1659-DFD0-7DC2A85EB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E5611-E5C7-AC78-9D1E-74E138E75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353C1-E0E6-CF0A-2134-6050B39A2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29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DD7C-6154-23B0-E1D5-60A82C3CF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0BF7-80B7-C1C3-57B0-7CEF5F5BB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7D72F1-F6DA-6157-F0EF-2F94DF616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B1D2C-80B6-1BD8-3E1C-B237ED2A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29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7B2B-55C1-1E89-86E4-AD31DE1B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516B-4E4C-77D2-2B48-D65F5230C1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1375-40E0-AAE6-9B14-BD5B01B7A5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A8733-6F9F-C1F9-EFE5-3A6246762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39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0474-9895-73DA-505A-9472BA207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E247-DC46-2A67-C6BF-ED4157C6A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63E22-E85C-840C-402E-3B26C695C3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084A0-4434-3398-269B-D479645F2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32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0B579-6976-05E6-5DCE-75816D27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3C05-1880-4FD5-DAAD-C1BCCE943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7406E-C940-B732-3C75-F9A2A3ED8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1F3F0-B904-01E0-6CA1-7D9AD8837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81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8A5DD-B158-0569-C18C-E807B9E4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6805B-EB29-CC52-AE60-96CB7CF1F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F37CF-1B94-98D8-9A28-B77A40D9D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FD0CA-7E30-FBDF-B197-76566C6E3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12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8DF83-A2CD-F99B-3BEC-66E2F1BE7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8E3E-7798-CA34-14A6-F8B1FDC5F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1CF9E-77C8-A4DE-D4EA-4D7BD2420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B232B-2870-7110-F62D-A10855D03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7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92A8-41D4-9A3D-3000-20541D45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47C2-58D7-7FCC-CCB4-13F59D229E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FAB45-A6AC-DC1B-F294-5D3C1A69C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49FDB-26EB-8933-AE15-C7ACE716F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44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0D90-7201-5D2A-8B7F-AA015633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756E-0FD2-A226-3762-F23761E73B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750F5-C7CA-8108-809F-BA03C73D5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43EF0-4839-2A31-8CCC-7169E40E0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45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33F3-F493-5755-DF16-76596A75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63D7-FE38-A958-B6FF-1F9FC29FE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ABE83-7877-8676-0310-64D6705CE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4E1DD-3761-1222-6CEF-2F1A0029F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80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77A48-2BDB-C924-5517-F54C92A4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D5B85-7F59-CEE8-9E12-E484315BF5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5A4CFF-D641-DBBA-96D8-58EA21F5C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D57981-C8E4-0CB9-7D35-BDF8F3885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26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1DED3-4922-61AB-51D1-44B2D0C3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6BC3-2EC4-C6BB-F5D0-295A282B2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E8AFF-A420-20AF-2923-A2F0E4859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FA2143-9091-FFD7-795F-C7602CEB7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28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CBCD8-7741-B7F0-04AA-A78059BD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DCD1-FE0F-0DA1-E93D-B2B074527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1150F-6BB8-94B2-E7E9-415152F094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36C13-A96C-F0A8-6618-CEC7C818E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63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90046-2238-8A86-59E4-0ADF8FA5B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CC9E-5183-DFE2-EB94-F2098B3987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CB40E-7B92-0FE4-A1C7-2639C6836C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6EB17-DAF5-002B-1A87-22D16FD3D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82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BD86-EBD4-26CE-6DA3-88FEB253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E1E0-36D7-6944-3F23-B3474AAB8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B296C-4445-31DC-3183-15713CC2C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15539-25D0-71F0-ED80-522DA542B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5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66E5-2F8A-4863-E853-FD0663906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3E50-0802-43D3-A793-A84178860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AD69A-5908-4683-A74D-4B3B06A23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43915-3182-8BCA-408C-95AE3ECE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16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FC3A-7254-06D0-7739-3369FD06F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2047-8D69-D116-330B-B2688470CB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A58BF-F6D1-A3DC-85F0-DCAFA8075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C0CF3-5025-2009-64FF-1AB3E6612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312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FAC1-BC53-AE6C-E09E-A94976144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5E3C-11DC-D032-F67C-4D03EB2C2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5EFB3-B2DA-8AD6-BC13-2898D6B93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6EF63-674A-9028-0281-279E3CE9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38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64964-8EA3-05F4-6C6F-E19568E8D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F920-AA39-AF7A-D8FD-5F2EA6A0D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9BC81-B893-B05E-4BD8-6C7584A073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B3A44-CD69-889C-FE3E-980816A13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978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E450-8FB1-25AF-4D0E-7171F0E10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99D24-2D76-1333-A7CB-526F79A8A9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D65B42-5355-6C20-5F8C-523A2188AB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6FEC95-2B3C-229C-9E76-A45B4F493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665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E6640-1788-0A62-294B-42E1C21D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99B8-C59A-7878-F5B6-FA71A1B746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0E908-2188-4BC6-576C-959892A02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4AF5-2501-6650-23AA-6FC2611C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857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C67B3-4955-B395-DEF0-F8DD59322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BCE75-3986-CB1C-B546-BDF19A1EFC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0A643-468A-A6BF-D4A6-CD66DE1C7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57ADE-47B9-8A73-16E7-12BEC62BC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941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E727-9BC9-C21C-12B4-88B23918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5509-C9FC-D6F5-0845-7648EF916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FAC69-7682-8878-679A-8D4F7C2B6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07969-350D-1A92-70DC-DFE378CA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30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0F794-404E-A242-13AE-C61B8AE5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777-D249-C4A2-53F9-7DBD0FB3C5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A3E36-88E4-A4F6-CB33-10D440C61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9AEF4-F366-D2C9-C9D4-4D9E7928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441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4253B-ED7A-0B6E-20D6-3AE279E9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382C3-A4F7-7EF4-3F2D-034BCB177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6831A-6B12-2DB7-1EAE-B3A6941BB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E970A-55E9-F6CB-801F-A3F57D8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89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214DC-0BDE-FAF2-096D-01F4804A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E678-8FC9-9F1C-D203-5B79F96093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578D1-1DF6-437B-031B-29E24C669D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4C6EC-EAEA-0593-5BED-187AC8F2B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8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44A1E-16FE-C207-978C-15D43152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E900-A0A3-FB30-F67D-0E5BD0992A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ADBD2-DC4D-2F49-008E-7CC6F1CBC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4CEC4-5B16-DCC6-799B-B19E0AC34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71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01D9-A017-6E62-8C06-B8359346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F214-527B-A33F-BB5E-D9F6C774DB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8CDB-27C8-3C47-93EA-71EDE268A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0CD57-EB9A-FA1D-3366-0F81A9321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614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0A7A-993A-6986-A573-4A93AFFB7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6115-9289-7CE7-B482-C449D8951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5BA10-AF22-3349-2D7C-D53FEEBB40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F38AC-9B5B-8570-D82E-67F8ED438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746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1AE91-48B7-F5E6-752C-A6B160C0E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DF02F-71D9-1CCA-54C4-8ECF8A8010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C662A-163A-88FF-260D-CDC545B40F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C4907-BEEE-CDB5-B725-8D67FAD7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917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C42D7-3739-5B10-DB79-7CF21F763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6FFA-068E-1609-C962-8A2EC14725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1A079-0BE4-0901-DA4E-281B6EC0C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469BA-2A27-D9D4-D756-FF8C4C9F6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217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23ED-459E-6392-DD4B-C3833BC9A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9038-E1CD-6134-F121-72C1B64C2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57BD2-F11C-F416-363F-FA0CD7B88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52B6C5-3400-7DB7-12E3-8774FD715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581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3C22-69F9-B566-206B-00EC5A33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E63B-E6FB-D00C-7E46-992EB7BCF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88EC4-6DAD-7A52-3FA0-BCD018CBA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9F62D-E6AA-4387-1765-3DF94F99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250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E463-ACC7-7265-0CAD-E826C5C50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0846-C73C-4F14-E9D3-9A271EBFCE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FDC0B-CC47-E232-00BF-9485B0D5B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BB0D0-E5B9-F2D2-7F9E-3699B1102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186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F419E-518A-633B-CFD2-D805F381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BD86-1C19-A6D2-2FB2-67D335B04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C27BF-9E7E-4125-5CE9-4F2ECE537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507BB-5483-380F-5ED7-E5B5175A6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473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429F2-D7B3-D38B-24EB-72C3835A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EDF4-F128-F653-C05B-CC65BFC5C5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B5DFF-49DD-ED3A-50F4-2060FBE1A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89C1B-9CF9-E860-BB34-1FCE095E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062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2657-DE40-17BC-D837-C7851B069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3D7D-7BF7-F6F7-1BA9-573F7222A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8B7BE-2F08-45F3-B4CC-A83EDAD52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77D17-D34B-336A-08C6-D6CA532C0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328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60440-B1E1-26FE-0709-25408542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50D3-9A1C-0E77-5BCF-1516F03E4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27C73-7603-A0F3-DC8A-0130B572D7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3C3D2-82D0-CDEC-3AFD-6C652A52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240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1210D-1EFA-5F26-8170-2E9F775B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1231F-1D9E-82C7-3480-6A7B674A8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37BFF2-3F62-6D43-0192-92B213C5A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3B882-1F95-0ED2-479F-F9AFA28DD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100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28AA-6729-B9A2-05EB-7FBAC49EF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AF61-B135-9D02-06CD-001213185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7B201-C50A-6D01-D071-D5A603EB5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F4EF5-D003-EACB-75E0-F4D0192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106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4615-FFD5-CDE1-9919-24C443E9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2BB2-EF74-82D3-C6B5-7EA8019B5B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FC099-A601-46F6-47FD-0398AF6D6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33DA9-4FED-B884-32DB-7B5EB6A64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347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3D291-8B9C-2F7F-4365-65175D51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4670-9515-BD8E-B9C6-89157F6E80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0EDBA-E704-8D64-66B3-A42A36838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C9EC8-F098-2D17-D712-F08149070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670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0204C-6947-017E-4E68-65134F00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D8CE-2952-370F-D57A-ADABCE4A7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E102E-B4E8-FF6E-69D7-026EA39DC4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FE40A-6E1A-45E6-50A3-DFD718C94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937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10FF4-433D-2DBE-2128-71E133D55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8269-BF35-E0C1-A7B5-B1EEEAEA5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A9589-A60E-8588-5C1C-6E7642A3C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17898-9CA0-B9B6-56BD-09DF74153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612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026EE-4E53-07D3-4907-C1792AD8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B95A4-6B50-C4A6-906F-C0ACE6A0B4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6CB18-0CC4-3894-9514-E5FA8C609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4C5B0-F205-1989-3B9A-4A1C3F548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558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AE038-9AF4-04BF-64AE-09E64793C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981A-66F1-0EF2-877B-1F1ECF42A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495CC-3293-8137-C341-1DB558697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5336B-EC36-7660-37D6-7F860A5A2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20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FAB3-7976-B1DA-EDDC-E2AD8726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FAE1C-2F59-CAB7-100B-F2483546B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D7643-B7A8-A663-4DAB-EE1B56C99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0CDB8-13E9-5EEE-CB7D-561307E4D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844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B4E26-8E26-943E-5643-50946ECDF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8B9E-FA12-6B7B-88D8-B14EE5BDA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94B06-02A1-1187-5768-C89A3B8B1B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0F8A6-5E05-BFC0-3C8C-EEE68D699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547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0225-1D08-9B1E-5C1E-F24E982C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E80AE-0F06-470E-EB0E-6EC5AA35F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1E82D-211A-224F-8058-F1E417009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D1951-39CF-66C9-8311-0B07AF2F4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8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A3A9-6554-E8CF-B84E-72EDCA37A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2E4E-9EC1-69E4-F4D2-83F9A322B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14D37-4606-9601-83E2-043A2197B4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969F5-0B50-3C4A-9C44-D5004C358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567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3660B-2C47-C36F-B90D-64EAF3185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5445-9672-FE15-CB85-E56B331C07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089D6-C9B3-60E5-B0E2-5FA57891B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67DA9C-AC83-F2C5-BAD0-08A2356EC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523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91D39-D57E-9DC8-B376-22D2BD23C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FD6A-D8E5-0D16-1A7A-D1B4CBDAC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AA879-477E-8F26-DC59-289111409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8E090-20A0-A8D5-C81C-361F067C8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1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391F5-E94F-1763-1698-4E4B450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EAA23-E9FA-7F78-2143-3B390BF6A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24FC5-23BA-1756-07AA-96B531BE4C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FFC60-571F-4E19-D29D-1DD332B1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85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1343F-AB0A-6133-C305-160F17D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0996-18B6-F49E-BD10-CF8BCE437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2C02BD-100A-7C12-D6D0-AB91CD29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95E8B-2F3A-0A4D-6EBC-91DFD7BB0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535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8957-E306-4398-9809-BA551912A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C8B36-3F01-B6A7-388F-8E80DC8E7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9E57E-6A3F-E43B-21AF-AA86F9828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61B691-6683-E33C-3E09-2A7AC4E6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737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C307-58B3-07FC-F2A4-EECF5272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E4808-43FD-05BC-733F-5CBC16A44B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EB820-3C10-286E-E158-176F38503A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48C20-E3CD-E3D9-F746-34253A5F5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668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C54F-0A1A-6ED3-6DF2-222FD61F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B9D6-27A4-30D5-1F06-24DD4367D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A4E43-B8EA-CB63-D990-A3708C1FC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AAAF9-A436-748A-3F20-C01E38385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29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431B-E3EA-AC63-2CA1-29C8B26F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927-29B1-DD67-D7E4-C541B80390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00DCC-1BCE-8A07-9762-6A9B349C92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FA0F24-BB77-3AE1-8026-F037761DD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587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56566-5ECD-773C-865D-DFD56C89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A5EA-240B-2B0A-3BFA-F2B5857E3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DA8BA-B3A4-85D9-82C9-BA1D78B1F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92525F-0BE3-A354-DAF1-52B6776C4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07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2E45C-A8E6-4425-B1E3-73095FEC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FA79-A9D8-FEDE-3E4F-F61210FF89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35336-A570-FFB4-43C1-1EB99BD7D5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1D62E-C270-EEF4-D96F-AE3A243C2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602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7EB2-A9B9-DC43-ED49-53AE50B5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5667-1224-FBDD-F565-8436910BEE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1E59F-CE4B-C955-3DC9-CCE06CA83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5EA79-6AA4-6ECB-D4C9-6EA9DE8D7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356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F3D9E-9DC0-CCB1-C359-EF4C0815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E37E-5F56-47CB-B959-923A63ECC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AD232-A9A5-2E48-BE92-9DFA1D75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8B666-9EFF-4EFB-9EC0-950381811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519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1CD2-5FA5-7211-4545-C3067F5F2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5063-1E22-483D-1602-F444AB0EA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BC95-F168-5A9B-D4DA-648A85CB75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ABA443-B36A-8391-58CC-C56B5132A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919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BAAC3-ADE3-221D-AB38-A4198736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4F86-07A7-6174-14D8-750B42BC3D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85761-70E5-B8E0-3813-B75ACB79A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D98F7-9B47-451A-2D1E-82CBFFA89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Widescreen</PresentationFormat>
  <Paragraphs>0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Linda Moore</cp:lastModifiedBy>
  <cp:revision>3</cp:revision>
  <dcterms:created xsi:type="dcterms:W3CDTF">2026-09-17T22:44:30Z</dcterms:created>
  <dcterms:modified xsi:type="dcterms:W3CDTF">2026-09-30T18:46:09Z</dcterms:modified>
</cp:coreProperties>
</file>