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C594C9-25A6-4E13-9C71-834E8F2F8651}" v="140" dt="2026-09-17T21:12:17.2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microsoft.com/office/2015/10/relationships/revisionInfo" Target="revisionInfo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viewProps" Target="viewProps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D5137-51B5-C25F-2464-6E3502AF4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9BD585-3753-F7A3-C160-8DD6FC22B6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04DE9-5C02-75D0-8192-401E45091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6D7F0-C0DA-4BD7-9FF5-DC835752254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5539A-F240-626C-BB08-A9F24D7E0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16501-64C5-502A-17E2-57CD3A8D3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1919-429B-498D-A5B3-45E6C199E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630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544FC-43BD-2F21-A5A0-8F7E992D0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12C94-9196-188F-6E6B-7E7DF56FEC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468E3-AFA0-A7EB-62A5-D8F26EFA9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6D7F0-C0DA-4BD7-9FF5-DC835752254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2227A1-890E-FAC1-7AC8-C8783A9BB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4FCC61-C523-5822-449A-2EC9CB7ED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1919-429B-498D-A5B3-45E6C199E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241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413FF-1CA9-2D24-913E-009957691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D05556-6D9F-202A-FE0D-7E2793F28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598A2-68DA-73C4-D9E4-7C4FB13A3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6D7F0-C0DA-4BD7-9FF5-DC835752254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2F3C0-44F5-3258-70F7-F9E8E20D8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F720A-D149-26B6-F681-5704A35DC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1919-429B-498D-A5B3-45E6C199E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886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0348F-49A3-4D5B-E60F-D0CA2C309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190A7D-3C9C-32B0-0203-F1CDF6373B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24E0D6-5462-4E11-EAC7-E75EC0EDC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6B6FE9-BE81-2493-EC43-38AA10EB0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6D7F0-C0DA-4BD7-9FF5-DC835752254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8D2EBB-0C8A-22B3-B1A1-67755BC9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197517-B7AE-1900-E6BA-03CACA561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1919-429B-498D-A5B3-45E6C199E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464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96F42-39CF-7536-5C23-0AF0FA2DD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17D5C-1B13-475A-A41E-B8D631D49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48D82F-898C-EF2F-2CB6-7B8EA65079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A10129-72BD-000C-CFE2-3F561E790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92D898-477A-E9CE-5268-58CBE3E581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A2916E-42AA-DFD6-4959-B1C395DF3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6D7F0-C0DA-4BD7-9FF5-DC835752254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FE61B6-2E72-73F1-71FC-CEDB3091A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781FD6-9CE1-E05C-E2F6-4B6FCEC4A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1919-429B-498D-A5B3-45E6C199E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135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7D43-00A8-8C0C-2202-3119FAFC5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A3E84B-8374-CA17-F4AC-121211396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6D7F0-C0DA-4BD7-9FF5-DC835752254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3A705F-257B-1A27-7503-EC8BF4E94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87781B-0E86-F5B9-2D28-4DCAD1694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1919-429B-498D-A5B3-45E6C199E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738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D3C42B-A975-CB0B-8AED-46343D8BB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6D7F0-C0DA-4BD7-9FF5-DC835752254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FECFBF-BDE0-10CD-39B1-D5B098CF0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251CE-8747-124E-3645-CA81E53DD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1919-429B-498D-A5B3-45E6C199E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020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6D47D-E625-6A94-1CC1-D4C6A9125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D6830-E738-F0F7-B90F-920107737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22755-B096-FCE1-828C-BFC612E15D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530115-3526-FBDE-B6E6-8D0BF9657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6D7F0-C0DA-4BD7-9FF5-DC835752254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F57FB2-DE71-01CD-424D-746B45B94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40A7B8-5D3F-BEBC-6829-419CC521A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1919-429B-498D-A5B3-45E6C199E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441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B0C34-5502-507E-A18C-6D43CC2DD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551731-097B-2886-A69E-AD578A8A94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32036-3054-B093-9872-FE019DF7C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79164A-0174-4BC7-83FC-6D4FDAA46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6D7F0-C0DA-4BD7-9FF5-DC835752254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DD1F6-2E03-0838-067E-0298876D0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C6E4EF-4C7E-9ED2-A31A-5E4028190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1919-429B-498D-A5B3-45E6C199E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419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8C4DD-5CC1-5583-C952-6438BF270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83437-D85C-8C65-6FC6-69FF7C88ED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EF461-8EF3-2D98-C5B6-BFE65A9CB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6D7F0-C0DA-4BD7-9FF5-DC835752254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E0291-1C0A-6D0B-B8B2-0C935C5CE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6772E6-CB17-6542-2602-72DC9AD8C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1919-429B-498D-A5B3-45E6C199E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439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5D1B5E-AF67-87A4-7428-1E20A0F7AB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A232CF-BC6E-4212-9372-DF8F42B25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D98047-57FC-BB85-F4D3-BAD1DC549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6D7F0-C0DA-4BD7-9FF5-DC835752254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25EA5-C78B-D10E-C293-039B8C093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FF05A-A04C-CB27-683D-22215ABD6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11919-429B-498D-A5B3-45E6C199E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93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5C110FA-1864-6A7E-90E0-76DDB65B2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2133F-87B6-74E4-99E7-E2DB6BA94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E27C1-C2AC-2BAA-03BD-D4E5C17E12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66D7F0-C0DA-4BD7-9FF5-DC835752254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3DF3F-AD6F-1B12-70E0-15BFDB0A76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4E4F5-FD40-85D5-AA27-790326A038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111919-429B-498D-A5B3-45E6C199E2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43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26E8F-B13A-BC01-B108-A3E63F8D18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AB1983-F84B-2BDB-6AD6-37B60A9929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328754-B1E2-3EDA-2BFF-7AB941F59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96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EC25A-9C7B-2457-3E96-AE5ACCF16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B5010-8E7C-FCAB-20D3-E45DE4FF7A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0CCF1E-8B05-F134-E90F-2AFF96791CD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54F5A9-C942-3490-44A7-FFED823D9E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8080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CD1BC-533A-5F6C-10B4-6371E527E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D5F88-48A3-C049-8E91-1FBA1F0529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A36A43-A80F-3CD3-C7D0-698AF19E06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D459B5-12B5-C900-C382-B1CC744E4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315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5ADE0-2975-D1F2-C21C-7AE077754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62DC2-D4A9-A32C-C62A-CA3B38D809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0C64D4-AFC9-26B4-57AE-726078A85A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F007A2-146E-6572-F979-49508E4B76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124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0F49C-4775-96F7-744F-A60D29C69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A86F2-4F10-C0B2-5C70-841F6CDCBF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41B89D-8A43-A48E-21CA-0EEDC6610A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A0D938-3B48-0B55-857C-2BBBE1D33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184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7F9C8-C66D-490A-D2F8-E34CAD587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D7E7B-4DFD-9673-194B-3ED2EE123C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B0DE53-BEE6-221E-0B81-E77858CD80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A4D20C-1740-3A6D-711F-36A162C83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4444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B8ECC-A929-FC35-0620-4A4C6AAD1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0182A-4FD5-CA27-81A5-9F3E163E23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BEF504-B0CD-ACA5-6F56-90D5FD0DE4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79267A-6974-3BE0-FA2F-8B7866128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59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69AE8-1B19-D81F-F409-60E661D8E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682A3-423F-95A5-4F8B-08B3A953D3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636C33-E8AF-C002-41D8-0852144A5B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CEA706-9448-1EB9-A299-D040C5BF9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944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CE476-EE57-21D4-2FEF-55925CA579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AF8D0-E088-97B3-D6E6-912BB7AA1C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97F750-C461-C8C4-B805-522CD036BF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610830-D064-6858-F204-33F78F520D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818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8B75C-C6D3-0EB1-D564-F195A7462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CE4A8-9341-DE34-86E5-23FDD7CE8E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E94F44-BD42-FC99-CA2F-0A2C22EC89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81EFB4-1DD1-90B1-6833-8908C04F76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423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D3C61-60E8-F286-E92A-23D627C47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82FC9-BADA-384A-43FA-C9610D9E64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0B1391-3D8E-1E40-8882-1CF318B855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CBA625-0AD4-507B-38AA-F2647F575E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121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71AC8-2784-FD5B-45D2-3124C7C5F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EC9CF-CA56-2E02-12F2-68FA253E7D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77517A-99EF-BB88-208A-8DA4458420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CA02D0-4104-D20F-8207-D0B8C8F43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889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C023A-0D6C-7B55-47B5-AB2DB93E9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2CC82-084E-15F6-DB43-07903FC88C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2B1CAE-4404-3C84-4824-57BCF27A1F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73839C-B012-0BE6-9BFE-A460A9124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186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A97A6-153C-5288-8A52-3239450F9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B86C-A0DF-69BE-1B23-74389930C2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1ED1C4-1231-2FE6-398F-7CEA3D00C2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74DB5D-3029-8570-FD1B-A7CC50FB4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934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D86C5-6222-2CDE-D222-6A18B9B40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A545E-DBA6-0F38-5C37-49DE3B04A8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41F65E-94D8-F680-DD70-3FDCC6D5F6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2D7B1B-11B2-63FF-FB7C-C815A50D2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8439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8420B-1158-0FB5-FADC-3F72CFA7F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3D0BC-D875-AADD-E2E3-AC1A70E454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87A65A-620E-14CF-4327-F73E8441DB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E5FBBB-7BD1-20CB-DD29-4A64A1DBC8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09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56742-4E10-700E-D5CA-8912ADE45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1AA2E-8F70-C569-73B5-4FA17FE2AA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39F991-8806-A6D9-D68B-BA5FE5095C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CCA296-6BB7-C2E5-9342-413082C8C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7599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E486D-A1D8-676E-AADF-F66A6063D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F83E7-517C-251E-7C96-3F8C40A78D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BDE2DF-2EA3-5B7D-E034-D574DA1106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35DE46-D73B-63F1-3B9B-EC7B438C31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0846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5DBDC-5852-9738-CEB9-F291090C7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9494F-78FA-3516-6D3C-E4E7754E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5F4CF4-2D35-AA66-8FBD-BD1C4819AD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F50778-5F0C-527E-22FB-879CE946F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131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EEAB0-4470-9587-D993-15876C1E2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263EF-0537-70F2-53A1-B4A97C2231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155DE9-C289-CD81-BB55-4E38E8D9E0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4ADC9A-D947-E337-4150-1969EEEA07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018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94860-8340-C650-40B6-62A67611B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8116D-4B72-EC0F-C1D2-CABE215078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266A620-2CBD-3B10-EBC8-9DA0C98C5A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AB8E13-5AF3-B3AD-E33C-9DBD65868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155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B20D8-C003-D0B4-F0F9-C987890B1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10760-AC26-3F05-0BAB-D8E007F33B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707015-F5E3-B3CE-6247-E3D864BBEA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9D9D12-531D-3562-CA90-614E9AF917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71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B87E7-F56E-B783-C6C7-46B02D7822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819DF-EACA-6DCA-F03A-99FBE47810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2DA02F-14A5-646F-9A04-6017264A7B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9A5A19-66EF-C02F-1DB2-E2C9D3444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827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B8BCA-52CA-F5AD-444E-2C239E7CF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A9DC4-C20E-A1A5-A982-4754CEE68D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B127DF-A764-CFD7-6E5C-233ED33F13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6C4EB2-7149-5F6E-B5F1-EAC38C0C4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189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4AE70-9AD4-8581-712C-CF63DCCBD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BCD2E-026A-5A34-D198-C1EAE611C2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C18084-5A31-3F33-4E04-2BE0E9C009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F871A7-BC70-1D7D-E851-587A0CCB50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353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D0046-4359-1004-345A-FB66D00D0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DC0BB-D5A4-95E9-CD1F-38BCE3A0EC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CDF11E-F553-C89F-81A6-6DB39F8A5D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1F67B0-B0F1-B98A-3727-3068CB7127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9025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5A8A5-7FE8-F7FE-BA54-4482A1E16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8316-E967-FDB3-A8BC-1CDB6B1939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D3559B-7716-43DF-D550-26BC22CA8C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DDB506-9299-56FE-E4E7-35039E20A4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44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73286-BFFC-3E03-6169-91C90FBCE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07698-DC43-CAD6-38E2-D60F6A0C9F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769BFD-42DE-D1D6-5B74-30D3954015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E1C03F-FE50-EA53-5F62-AF4A6E5881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63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67C24-061B-12FB-78EF-176BF48B2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1BE8F-4D91-01B7-773C-E26B9FBA8F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699F5C-3EF3-8396-BFDC-A1698B1AC0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98A581-2D45-9137-F904-F2CF72833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424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9E7CF-DE69-360A-5981-BE8F2F232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17980-91C0-C0B7-E285-94F7691F3C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5234B9-8355-15AC-3243-B00F1546D0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A64B34-5292-46FB-0EB4-8208333CB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929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69469-9C1D-AAD7-1D01-F99BAEB5A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1A5C9-21EA-A503-575C-989C9E1B9E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FEBA54-9A05-ED74-540C-53E924B6A7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6A019B-D37B-BD59-04DF-C5EBAC7D82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99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D1E44-D4DD-E6D3-042B-D8E1A394B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9B9B-3B76-C6C7-12FA-BB9BD35160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CB8FA6-4898-04B3-7EC3-F72B0E2845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7C5DE3-ABA7-61D6-3669-81C6878B4F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047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C35E06-0BA2-CB4C-19C7-5426124BA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F2E19-FEB3-5414-EE2E-C5B36A1612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F65B87-BBD6-7507-8FDB-5C3181BC98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B83DE4-B5DE-EF97-A431-FAD6811676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775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754E6-C696-FB0D-117A-BEC07D9E36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CF13E-E98F-A551-A32D-35260720E8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C05EDA-F8E5-BE82-1994-15FCE052E0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219349-33B2-4F19-55BD-9D563F244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852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43F1D-0BA6-6ED1-64D4-AC165AD7C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803F8-63CF-3595-006A-3D91853447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60BE0C-2359-5439-BC07-B17DA2A44F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CB19B3-3446-AA0A-442D-F1F32F4766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910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3555BD-8C51-C91F-16D5-34E24EB35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35C9F-34B0-6CD0-0025-BC7CE13D30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9C3636-3FC5-EB8E-F966-85D2B7D613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23C75F-ED11-0821-6654-EEF67D960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857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D24DF-AD5A-CD51-9863-36415CA158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7F116-89B1-D230-2588-A879A3AD86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DC9578-0AF2-6C83-019D-4562D4B8540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C45398-874A-B12C-447C-3DAB34C8D4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7047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5C137-6358-86E6-D602-E3252B004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D2A3E-CA1A-697A-9AF1-3F334AA04D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853A78-1CEE-B59A-A4C1-66DC287E65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ABB669-84A9-C89E-74AE-5134BF1D5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967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BE1B7-816D-F2C3-1419-2DBC16362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BD8B0-40C7-E8B1-D363-95E456CCD1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56E646-64F9-DE06-81CD-29EAECD586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8713FE-1DE2-BB1D-E7CF-BDB7829004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291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C469A-F1B0-2FF5-6E26-15B151AC8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34B54-160D-2067-22AA-D0C9615290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8EEDD0-66E7-D613-053F-C073C6AB71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BDD0ED-4980-9D12-D8A6-BE1F9CE5E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718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9A269-584D-54B8-9A79-46B529938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E13BC-A38A-5ECC-AAC9-8C70565908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FFB54D-67B7-685F-D991-9844BB3130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F6C550-68FC-8876-EA32-29271EAA52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96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07ED1-D3BE-B59F-FCA3-F1D7E9B29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77AD3-E46B-C2DE-DEF7-2B033115B0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331062-A76E-09F8-4163-2E2FFA3E81C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368867-42E2-AA1B-73DB-5479C65F9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116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C4C86-06AA-1AE8-1120-86F74F7C8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354C8-9455-F22A-E0C8-12A948E134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7C1CBD-FAC4-BC5D-42BA-43E45BF408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122CD-921D-1278-89EE-69CB034A4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715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27503-6E1B-7224-1C1A-53C667E15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A57D5-F83C-8788-1BA7-C361CF6AA1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329454-C85E-597E-1CD8-E41E602CBB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A314F2-76C7-4FBA-9C3E-AE424043EB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659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70DF0-2A73-9386-D878-024EF2FC0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E5639-0049-4219-8FE1-EB177ABFC8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15E775-1A4B-7B2D-7F04-3F687574BF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7C3F43-55BF-B22C-283A-A3AA1903B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550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5B3D1-93E3-8917-2E09-C4A17E69C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53302-AA71-CD7F-F12F-E6A4384B7F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2980F6-E440-6229-B121-3170BB9CBD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C32CE8-500A-8C59-AB5D-A0FBCF4522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009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6F015-30BA-C648-A45F-28F2219D3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A2755-088F-D78A-2388-5778C2A91F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3D32BC-FF33-2F65-5240-1C093847DC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766992-AF3C-6004-9952-F8F35CA2A6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69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57824-F734-CD29-D3F9-E59D172F5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1A444-3853-671A-027B-9C1C8033AD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AE040-C6C9-27B0-54F3-1690382873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AC78E0-46C5-A427-A2AA-DDE6544F6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054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06540-B303-1E04-8C3D-4242FC3F5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B6A0C-2765-A830-3F13-DEC489B9D0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308E25-38CF-D8B7-00A3-11B6660DD0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0829DA-80A3-215D-8CFC-F800B5092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94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4D9795-1084-AE92-FAA7-6B7DE5858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0B556-63BB-BAF8-FEBC-229297A4DA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0E6954-D50C-C9D2-D9CB-6516157AD8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8C19B1-51BB-743F-83BE-74F848B7E1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011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DFB60-FBBB-6F82-E243-67D2F0D79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BC17A-B304-5403-373B-99505EBA11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80BBA1-2D5E-3F8F-3BD3-BC31D5B72C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2D5FC1-AE9B-00CD-6E00-DEB3C837CF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911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920C9-E37F-0C17-140D-B30781766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05933-5E73-D2E6-CBB4-801842436A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6004B0-CF93-C6DB-C9AD-1D52C1D1F8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A0EDDF-D861-DEEF-7968-5C8BE4178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88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A89D5-7388-54DF-0E9D-2448DD109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62822-FE63-9E0F-5D12-7DE932DED7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7EDFEB-00B2-DBC4-C971-B0D3A7986C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DE690F-1608-1551-F4CE-92AF3873EC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134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71A2B-10BD-995B-2448-04A4B8A90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4A634-3C63-CA37-0898-3BECB5BED4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1E26A8-3CD8-EF82-5F5A-18A39F1345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1497A1-6A43-B3AE-7921-009CA980D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939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8963A-5DCA-463E-3FE4-EB6A34B3E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1ADB1-05B3-6E7D-A5E3-D579A148D1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A949B1-5FFA-5D02-B598-8DB9795BBB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B7C45A-CB1D-A78D-175A-16F8ECEE0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256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8C7E8-FF09-0479-1496-E0C65EC9B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7A441-B0A5-A1F7-80E3-A0D431DDBF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4C6534-9BAE-97A7-2D46-0DA1E035F3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DE14C3-F0BB-8ECF-9F5D-955B704363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014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10EF7-C9DB-F92B-D602-E38B0D38D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E8481-13CC-3B80-E7C2-432E718F6CD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53F7DB-D1B0-B220-8FA5-A13C7A551D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19F288-F9BC-6088-3089-3793F6EF6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592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EA5080-6856-ACBD-3247-938860AD8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94F42-F9A6-3166-AB3D-B206953FD1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1A72EA-38C6-9CFB-CC33-3F35D75BD1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4633AC-F987-C409-A7A6-9CDD7357C4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093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6F5CD1-BB93-1748-60F7-2071D4C8B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78AEC-5207-FFDF-4232-C16D243336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0A83A3-57BF-D300-C9CA-219AC3C759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046465-D260-3C11-5D16-C20DCB7A9E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84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DE470-0964-784C-A701-7F937B84D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BDBB8-9CC8-D9C0-D9D0-85A2B8DE63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3C988-C0D0-A0E2-09D2-424C82A552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8EE473-7370-F17E-3E66-40BF7664DC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104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4D570-8635-A847-4E13-22465915F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1713B-7239-63AA-5BD4-74412A1050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27160E-12D4-5CA7-9E23-667C9C63A4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BFA67B-2564-3C0E-F1AC-03EEE9034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443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FAD3C-5CD9-7C2E-72AE-58EA58BB4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5C0C2-320F-6D49-10D2-F9D620BC79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EB0B4D-1954-A060-90CB-5D7E092D3E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D6D599-E2BA-E4AE-7775-0BFC9F284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223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9E54A-BBA9-0160-8C53-DEAEBB7F5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98C9A-B9DE-4AC7-B1F2-A289639A1A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6B7FFC-4D52-D59A-6623-24A1090833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F0144D-593C-05D8-345D-9804F42D6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177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72ECBD-A7B6-FC8E-BC2F-0B10CE2D7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B5D95-5A40-DDFD-6726-68562852F0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C7AE6D-F898-F06E-8876-FA998D75DA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0555A4-A8BC-B845-BF8F-E519BDE87F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2302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79E59-6E64-22A0-B3C5-D526310AE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0EF52-747E-9573-1C6D-4E4F258D05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CBD47B-039A-E02A-5BBA-9B4BB8438D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D71793-4530-8CAD-5753-CF9C2C6DEC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061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31EF0-ABD4-FEE7-874E-31DEBB345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5E342-F029-24C3-5E9B-1B9F37E6A8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D43BC6-08B2-3BFF-62C4-8E5A7D1F88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0E91EF-4AD9-355A-019D-F01BD39FB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0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A91BD-3E77-1D1D-91F2-45C0B46D1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C26A6-64B1-D45D-78A0-60B29E47C6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2E3E71D-7B98-4272-E2F8-9AC5527F9B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435BA0-6FD0-16AA-92C8-0A7DC8221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189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B9D45-40D1-2C8A-54D4-464D6F693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55A6A-E24E-DA31-F45B-6E7D079863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D2EA0A-61D5-D28E-0826-ACAEC6D9F8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6EF28E-F522-6031-5E98-54526E6DD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718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E50C3-D0F1-DB8D-5155-5F8C87213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2C511-9ABF-0B33-DF9D-1C950B54E9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023319-9498-F806-A88C-9B5DDBB1F1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9B9A80-96FD-9CD5-259F-00E233EEA5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322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8BE4A-188C-2567-D809-3741D9543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7221C-3B37-D0D8-E508-6FEFC9930D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3630EE-0F93-6052-7AB1-B87B2A1478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C80E5D-065B-5217-7105-079B42F149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823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C697A-D5F0-CC75-F7E9-E95A7E9FB3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47161-9C5A-B809-46D3-06224C507F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B0FA3B-1D27-D877-9C1E-C1ECDD169C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FC278E-A5ED-1FCB-48C1-F54C45191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983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0E615-FEC8-3B67-BA2A-2C0B66B57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5FDB9-AF1C-61FF-2E23-4518CE9649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80105-1133-1EDA-DBF6-65B9FE7B92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5E948E-2615-4D11-774F-F5705CFA7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197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7CA33-BED9-E56C-17E3-F519D7816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27881-D8A9-0EE3-DC66-0B81CFB160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91E434-715D-41A1-A07A-B60F46C064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773EB8-BFBD-5F52-38DE-B6375CBAD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026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8D0E7-635B-C9FE-688C-9DE7D162E6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0B0D3-B5CF-2F8C-F3D5-392B4F310C1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07AF0-C5F1-1E4D-8B3D-AE492EEF4C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6C327C-9BF8-7E64-9E15-686E0BCF5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028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04E7B0-B32A-BA7E-DC83-79F9533DA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DFE52-45D5-D76E-E890-572CB3EA02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156B413-FBFF-603F-3956-E66CF57159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1727DB-5757-6C73-D06A-5286EFE9CB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142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45529B-C9EF-609D-1B76-A7C406527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EFD10-6B95-1B1A-A5B5-A57C9DF237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AF74A8-36A5-3D5B-3067-81E31DA041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E89081-6FD9-77B0-26F8-9D6369799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685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CA392-4B99-13A4-C6F6-A17B1D4F2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1E843-B2F5-C38D-7346-FA8053A738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0D3758-2FE4-E323-5849-057D78364F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15FC81-8F09-DEB8-899F-E9700E570D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788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15A20-7DDD-EE91-CF46-DC76BCA92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8D59A-CF21-E4C9-159B-31F3A67C44F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E26436-0F14-C36D-9EBF-5D31E0E105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E9A11B-11FA-B092-8302-FF179053F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562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69CDB-B1F5-F8F8-A4EC-79D04E75B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F97B7-5A2B-C119-66CD-E425DE53F0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FC783D-8F64-2647-FF5A-0E40126D40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5A67FF-8831-ABFF-0DAF-F867D56CE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917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43940-9CD3-A8E2-9AA7-00BD2F3C0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00447-93E6-9A72-BA22-DF233EEF39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8254FB-539C-F0EF-C43D-423420D128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3E8A7B-2322-2A06-DD21-377FF3C3C5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7091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BC375-5B02-3F5E-24E3-AB014195D9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E7E32-2837-91F0-0A73-77A50CB201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194B36-5221-F311-720C-D37B6B2287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3DAF6B-266B-B313-6C40-B44200DB5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4805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C93BE-A1EB-26DD-7D35-A716B7E7B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D570F-D2D8-9FD0-47D5-61163F67AC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4B7B59-BC5D-140D-8B9C-B791CC62CC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96D32E-3770-923A-C1E8-55A589E11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548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6B226F-0D34-E436-E96A-5F75FCC2E1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17ACB-4F06-2705-5111-11ED93A694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896C24-BC88-75C0-189A-3322F15644F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3853D6-43AD-A37A-CC3B-0C194A9DF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733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046FA-E054-6DB1-81A0-429471264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6770E-B56A-C4A6-541F-69D036922C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BC5022-B6F8-BA0D-A94B-9E21C8294E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F70FD1-E276-349A-0D0D-A6C7D6F109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500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D0102-4531-166F-03F2-1715C774C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0CC00-6D17-E4C0-E907-C3D0A07E4B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9D08D9-FDC9-474E-7750-4EC94866A3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A05F99-E092-AC5E-E504-0099CDF350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72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8AB8C-C4F7-2DD2-E1C2-4AEBB1FA26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4BC6B-9D94-0182-96CD-976CD7A4DB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D0DDEF-CA01-672F-7735-2CEC38D740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EFFE28-C5AC-DB01-D09B-2B0D035B9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3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24EA2-1509-A66E-4305-DCEB9476E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F43B2-0A60-1B33-0EA5-8640FCABE3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8316B6-5C26-AA1B-738A-18346D6170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1B8424-5EC4-9321-C523-1FB60E31D4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526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BDCE0-4B4E-09B9-47AF-B73404E6C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90F0B-8C68-546E-F94B-1874857859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E06165-78C1-3A3D-7C81-C51540403D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B3716B-23CF-1BE9-48E2-D3D1D16183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327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CE408-5EAA-2877-D221-8CB619439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A82D7-352D-FA5D-9376-27FE2655B6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EBA40C-6AD5-CA33-E6FD-F980F92A40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0A8741-F81C-D143-D0B8-078E87E14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206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0A399-66A7-3509-5CF4-C888BD45B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208E7-B97E-9C09-CBB5-72824722F6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9E0CC-0E95-87AF-F200-87B2424F404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84A17B-43A2-225A-30B0-3B9E5BA005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30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C584F-75C6-2E82-242B-AA98A41ED1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FE874-8256-2436-0BE4-F3B874FDC7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FF2017-283C-759A-6CFD-228780AE93B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9F4F87-DE2E-7D39-B8A7-817442D72B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54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F7771-FCEC-42EE-4F2D-3AE842849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FC68A-2164-CA5E-0ABA-40B7A3FDB3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A0323C-14CA-A66C-367F-E42AE5CFBD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F8B858-0709-6657-63FD-8A87592FC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953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E7362-B733-BC9B-E762-CD277A174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B4CE1-E2B5-C1C6-D645-9CFB9240DB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5FEDA7-1404-EB28-7889-A30A3CFFD7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145F8D-4204-88CD-0D4D-F6F0E47A3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412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5BAA0-12C3-0533-6966-49352F599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ED339-8421-EC0F-7733-BEE097226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03B7C8-EAF8-64DC-8EC0-B80F9124BA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079F9B-A52A-9F3D-36D9-209FDE16B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578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2858E-386B-FCC2-F890-0730290FE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74BD1-3EEA-EB18-097A-95C4222C8A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8BDE8D-A579-AC9C-204E-8449D7685B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E04EF4-4B42-CB2E-69CC-681741D233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80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C48F5-53D1-E8BA-E8C1-899CB3B15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9A1A7-0ECA-E5B0-605A-1BCBEDB2D4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8D5625-E118-CF4C-BD94-DD47A98009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A7CA09-BEC5-37F6-3432-E2CBAB7E5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493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485EA-9DC2-386D-539F-BE42567F8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212EE-B062-DD72-E7EA-6C166DFEE8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7ABA1C-9818-6663-2141-F5FF4BA934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139D04-5424-65D9-7ED8-ACC4975B56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964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6AFCA-B5FF-C502-A93E-B9B2548E3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1300B-93BD-AFFF-0E83-D96AD465F4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9440DC-8B91-B2E0-85BE-F702CC7250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A0BECA-D855-AA75-82F9-B20D9EBBB6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4595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A635B-BB02-F2AE-EB11-B087F94F9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B5153-2205-0BD3-DE1A-3AC99A2CAF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E57319-6F3D-42D6-3A80-1F0C54AFD7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3C99AF-0BE1-8831-1CCB-AC4E12DA2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327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7AC78-6D09-C46A-1DD5-97234BA1E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CF7B5-22B4-A604-F612-24B806C0EF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88E1F1-F5BF-9E83-F3EA-F776468E45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DF64F1-5B1F-C0F4-FE60-EC27DB929F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48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64E99-BD39-6009-D68B-562AD36F3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DDF46-EB27-CE1B-D2B3-F6806BBEE7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5E6FFE-AB4F-3AC5-4257-48D0589081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A9262D-51DD-F613-89AE-2A57FF315C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638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72E81-4B3F-C958-F7FF-CBD5A4EA5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C4B8F-8E2D-24C3-818F-81D9173EE1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CC0E43-6C06-6A0F-DC61-A5B49B2160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295879-0F49-D1D7-3587-BD6A81B9CC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358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A69E0-AC89-CC61-77A7-88046F93B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3F2E8-3214-54A3-96D3-E63A505D39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CEC7AD-E7B5-27CA-05CB-2FF6323409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34ED39-799D-D8AC-44E3-C6B2A4667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303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41DA7-EAD4-F67B-1394-ED6EB141B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781D2-3D4D-4965-062F-F506A0A7C1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23FA4E-A4BA-6424-FE32-0FA0A311A12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D0579B-BD70-9B3B-DA1A-1ABD8A47F9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766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392AB-0C6C-3DC2-740B-2BC243122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0046A-E0B5-D040-6C83-9F924D5E62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2FFFBF-788C-8E64-0C11-EDA51C1EC1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8A93C3-0D33-2387-4B0D-B0F271657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059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1B232-8D9C-0074-ADF4-087F22F3E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6F17F-A4DD-2116-1AC6-DF3E486339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8C69AE-B627-F01A-F8DF-BD9C9E6AAE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7B09C-8DA0-F2A4-64C7-63A32273A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87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70F2E-61EF-08E3-F3F9-08E2B8D2B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032B3-935C-B44C-2E4D-7409498F84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7523C3-DBD3-9301-B830-493821BD58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11DBCE-7273-C0F9-004C-3CF7956832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2354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30341-D620-4DF4-7277-6A2B29456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C3825F-F413-F378-2F21-FDA63803DB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A9BA6A-7394-B59F-A28E-ED1E615400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347DB4-5424-6A20-B5DB-B0A7DF1316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62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50973D-CB62-3919-758A-5C38C65C7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CF73B-FA7B-785E-161C-6822948EA1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065775-6391-BE30-749D-0A5198297F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CB7A49-9012-8BAB-4E3E-4C17CAE1B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203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35A24-EB5A-1A67-940A-8EFABFAAD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B887C-F439-2941-9B58-198DECC450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9E1572-0EED-FFB8-FB2E-C68F0C1F6C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4E9595-8C98-D0A4-5AB0-0499BA7A1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622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BDF1DB-BDEF-C524-FB9E-E13D15FCA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D5B69-5F11-8326-208B-3DEEE8A065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6419BB-155F-95A0-5DDE-25F641E117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12BC18-2CA9-13B5-0435-90511FA7C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530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8B049-2ABD-B0A0-35D6-11A62C2FF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2C1CB-8D9D-6CFE-10D6-3616597A4E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720997-FEAC-DB34-985E-3C61AF7CF5C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7B6441-3EEC-6304-265B-A69DB62265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833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37EB6-0362-64FA-4C1F-20B87A92A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DDE6-155F-5E79-2ADF-113983A6D0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F8A218-B2AA-E684-F54E-37C832B5F4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F7DF45-9FA8-5262-57CC-3D4C237D70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305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FC24E-4EF7-1DC8-8911-36C4881F25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6FD02-DBFE-4AFD-9E14-65E6B5888B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077E6D-2FAD-906E-134F-30928CBC73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2EC888-AF66-1528-2608-E6BBB15F4C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666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0958B-1642-6BBA-5D04-7E8A35411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F9FD0-75D3-A8AD-E432-74B52EE051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C65716-4C9C-E544-C14D-6A9750D544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EB9BFF-D116-9763-B006-4F3D4B7112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9391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62F9A-95F7-2A70-E9DA-C825027C8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7D55F-5ACA-057A-928F-300FEED5CF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54EB8E-2EA7-1C52-E455-1839262A4E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34DD9E-B57A-841D-1048-908BDDB33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304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87DE2-CE70-7023-1806-B3339B7E4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6338D-6DC4-0A42-818B-A213987865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F24938-F1B2-8A69-C728-56B73AE496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8CAC2A-7CFB-4650-E3B4-F9FCC0B377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354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12F95-9BD1-97C9-D5DD-58CFB47DE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160FC-29E4-EF68-5600-0018B7B078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6D1AD9-7ED7-BC32-462A-109EACA9A5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456E19-0DFB-D0CF-AA50-71A4177F1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78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10000"/>
    </mc:Choice>
    <mc:Fallback>
      <p:transition spd="slow" advClick="0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Office PowerPoint</Application>
  <PresentationFormat>Widescreen</PresentationFormat>
  <Paragraphs>0</Paragraphs>
  <Slides>118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118</vt:i4>
      </vt:variant>
    </vt:vector>
  </HeadingPairs>
  <TitlesOfParts>
    <vt:vector size="12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Stacia McKeever</dc:creator>
  <cp:lastModifiedBy>Stacia McKeever</cp:lastModifiedBy>
  <cp:revision>1</cp:revision>
  <dcterms:created xsi:type="dcterms:W3CDTF">2026-09-17T20:50:03Z</dcterms:created>
  <dcterms:modified xsi:type="dcterms:W3CDTF">2026-09-17T21:12:17Z</dcterms:modified>
</cp:coreProperties>
</file>