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8" r:id="rId4"/>
    <p:sldId id="299" r:id="rId5"/>
    <p:sldId id="262" r:id="rId6"/>
    <p:sldId id="259" r:id="rId7"/>
    <p:sldId id="260" r:id="rId8"/>
    <p:sldId id="261" r:id="rId9"/>
    <p:sldId id="258" r:id="rId10"/>
    <p:sldId id="301" r:id="rId11"/>
    <p:sldId id="302" r:id="rId12"/>
    <p:sldId id="303" r:id="rId13"/>
    <p:sldId id="263" r:id="rId14"/>
    <p:sldId id="270" r:id="rId15"/>
    <p:sldId id="271" r:id="rId16"/>
    <p:sldId id="272" r:id="rId17"/>
    <p:sldId id="269" r:id="rId18"/>
    <p:sldId id="282" r:id="rId19"/>
    <p:sldId id="267" r:id="rId20"/>
    <p:sldId id="264" r:id="rId21"/>
    <p:sldId id="265" r:id="rId22"/>
    <p:sldId id="266" r:id="rId23"/>
    <p:sldId id="304" r:id="rId24"/>
    <p:sldId id="305" r:id="rId25"/>
    <p:sldId id="306" r:id="rId26"/>
    <p:sldId id="273" r:id="rId27"/>
    <p:sldId id="277" r:id="rId28"/>
    <p:sldId id="278" r:id="rId29"/>
    <p:sldId id="279" r:id="rId30"/>
    <p:sldId id="280" r:id="rId31"/>
    <p:sldId id="281" r:id="rId32"/>
    <p:sldId id="284" r:id="rId33"/>
    <p:sldId id="274" r:id="rId34"/>
    <p:sldId id="275" r:id="rId35"/>
    <p:sldId id="276" r:id="rId36"/>
    <p:sldId id="307" r:id="rId37"/>
    <p:sldId id="308" r:id="rId38"/>
    <p:sldId id="309" r:id="rId39"/>
    <p:sldId id="285" r:id="rId40"/>
    <p:sldId id="289" r:id="rId41"/>
    <p:sldId id="286" r:id="rId42"/>
    <p:sldId id="287" r:id="rId43"/>
    <p:sldId id="288" r:id="rId44"/>
    <p:sldId id="290" r:id="rId45"/>
    <p:sldId id="310" r:id="rId46"/>
    <p:sldId id="311" r:id="rId47"/>
    <p:sldId id="312" r:id="rId48"/>
    <p:sldId id="291" r:id="rId49"/>
    <p:sldId id="295" r:id="rId50"/>
    <p:sldId id="292" r:id="rId51"/>
    <p:sldId id="293" r:id="rId52"/>
    <p:sldId id="294" r:id="rId53"/>
    <p:sldId id="296" r:id="rId54"/>
    <p:sldId id="283" r:id="rId55"/>
    <p:sldId id="297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CAC59-2E6C-42C0-AB6C-BFD4B63AAB42}" v="50" dt="2026-09-18T00:45:09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4CF20-7E1C-5F83-D6A3-82FC55630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5BBB2-2EDC-074A-DE27-CE7C893216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EC238-5B2D-4539-3B76-20B54BC73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F7C80-535C-214E-0FC9-82EF69F9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00138-35D2-BE4F-C778-6E136EC3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91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64AA4-4E0D-78F2-E0D7-CECED9C84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2E760-1D11-2751-931E-96491AA4E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EAE45-644B-40EE-1BEE-D8B58A63A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149DD-282C-579A-4036-C55F7716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0D84A-6A57-4971-7562-71C1B5B81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9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3BD1E-950B-C02E-7E43-4651DC70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B8751-E022-9BEE-29B0-EFAD73C9F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0A1D5-3DCE-5B3A-9CB9-6568A154C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0D5DC-0296-734A-A08A-D8B1F7473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C45BA-1B2F-2823-7AA7-41FF3C41F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96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197F-E3F4-31FB-9B2F-89CA26D25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D1F40-6C27-210E-AD96-D47BA939A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CA9E8-A14C-A4F2-4D7C-AECEBFD88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DF9BB-2888-1AE4-B753-AF3212844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38B31-C9A7-0FEA-68FD-4957BC326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F7CA3-9884-3AEC-C7D4-47DB40428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4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A7E55-76B4-2D87-5E87-84424AA0F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8440F-EA75-386A-926E-75E293F48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3BF7F-3AE4-D7F8-C219-6F7A31939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42640-1B0D-2DA5-C913-CE3031CA4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D0FB1-D3D3-CC60-4DAF-BA19F79D8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712F04-BFAC-E9F1-F289-2851A9097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DE2E1-7FDD-B832-8099-9864C56D6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EFEBD8-1A75-4DE3-F4CC-70C59B85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99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1DA85-B633-524A-7894-E44CB9293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DADECC-4345-E997-D741-FBDB9DD5D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588F3A-4D48-0963-61E5-7954D5943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F6CA0-B981-8B0D-677F-93F255A9D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09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889C46-079D-DD5D-FE70-D5480191B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9B6C75-EA05-5A28-242B-E42BD3CB9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42487-0BDA-C560-C9BA-AD2AD1224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6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77F18-D4F9-D243-17B7-DF90BD484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0CE01-CABE-D0D9-7D6E-7C17D4A31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64961-46D9-8DC1-D2EE-8D1C9409D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38FD3-83A1-6027-E013-4B5F8B55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7D630-9052-7EE8-418C-51A46301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C585F-0D51-4B16-9CB1-324B2A2B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5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5BDE3-6DD2-2EF4-C6CF-579F1AC99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3B99B7-0618-8DD7-DE7B-0A794A2247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06F45-A588-C136-3DBD-DBD4A39FD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C2094-8B0B-F30E-A9F1-88A5D11A4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62E1D-3E76-C1DF-B911-EDC0C0B55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2F87CE-8F95-336F-BC1A-C3F4F06AA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23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15C66-D545-AF4A-D34E-8DD79A923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D1D85D-43A8-149A-A5C7-460F5B744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A9EB6-4252-D81A-D0AF-39803405A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D453F-795D-3DD5-57D3-140A15FC3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1B72E-5620-6D3B-A9B7-89FFC673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64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BF3E23-23B2-7673-1F78-6DE6B786D4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65485-226C-1BDD-FB1F-8E299FD918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E2413-9DB1-DCDB-E860-952DC642D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684F3-EA02-50AA-58E4-FC3118D3D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D6C86-A858-88D7-B2E9-05736762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31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C804C5-808E-20AE-DA9D-7C604D3F8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83B08-D460-9376-B379-BB496C420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57D0B-388C-BA2C-14F9-8D37DBEE1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279864-2359-4C87-9D92-80C68571C8D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3BCA8-0716-4E88-4BE8-29B024557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6A7B0-64F8-5A77-5DAB-A11CCBC11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45A46C-5105-4832-AACA-27889B0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86F8E-EEFB-6D7E-7BA1-B2C23BBC07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815030-9C53-1880-C880-18D4B8006A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B995B9-6F3D-80C3-52ED-0FEB6DA02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64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95094-2F72-3DA7-418C-DE0ACAA1B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BB6CF-A338-2D94-1A35-EBADACA056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496AB-F86B-EEE2-C04D-A5403CCD05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9A3A8-966E-638B-A0EC-62BA137B8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07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398DB-AF66-803E-4696-CD28AECC5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A643C-CFE4-EF87-0FF6-FE2C5A47C5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9AF33-E205-82C5-A185-F4D372097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B7132-ADFE-FB32-6121-12C2518C6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89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93931-BF34-D6C7-C45B-72D083031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1AF7C-5702-8BCB-5FA3-EAE5124859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3DFB-AA39-5599-D8D1-B54AE0CDAF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15F34-85D9-03E9-6457-F1426252E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9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7799C-F7E0-D042-4907-344A39000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CFB95-6589-52D5-166F-25B541B47B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C72BF5-4D4F-74AA-9A41-17B4B59CE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275A4E-CBC6-4CF8-7381-55E73570C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7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2B4AB-B71E-E4C5-39B9-A331BCF0A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2DE25-B991-0D1D-66EF-DDD504B555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F6DD82-28DF-6EC9-EF23-61B8DB6AF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3BB68B-0F62-F66D-3ECA-567AA3BDA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137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50D1-BBF5-0E99-2D5D-E5C1C61E7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A4A4-B34C-81F9-A0B0-AF4CB4D73F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FBA1F-BF7D-A37B-08A6-960B313831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36416-21B4-6692-2912-31962D847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81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09055-C815-52B7-F4E6-EAF35AAA7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D48FA-E5D4-C831-AEE0-DBAD803250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35546E-345C-AF62-09CE-5AB4FF05D5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2DAFB-BE63-1FA9-FB68-F273BDE06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08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4120C-2A81-C00E-5A56-D03F019F3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B6B45-7AC1-A5EC-03DE-4CDA70E351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5E023-EB27-DC45-68C7-7136B92D8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C95CA2-C424-9A29-3F14-FF5A1984F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77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5F155-A4C5-6CAE-AE4F-F1FE70A5B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931CE-7853-268F-E0BA-6BCCA44A51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8841D-9B16-5AC7-F0C0-2F83608C19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D5DCE5-45FC-AFA0-5158-975950F37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28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E72D6-1C8C-60C7-EA38-A994A684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88B99-97A9-558A-0916-70679FBD11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9AB17-77DF-E07C-5316-018090CB11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A3341D-FE03-B650-64D4-299725E76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96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0FB1A-4AE7-B5C9-B6A9-346FDB7E9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307D6-2835-ABA4-B800-5766D62FB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81C7BB-33E2-1BD3-FEF2-92CEC96F58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78924F-177A-CD2B-5AAF-C5383E0B7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43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219DC-4E16-5017-6608-C0F4C95BF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BC403-96AA-6FF2-BAF3-931E5A0E9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BB74CC-3D66-720E-F9F3-A4AF0B5301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277B63-BBE3-E4EE-BF2C-6A105A803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99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196A0-D282-0B66-65B6-C353AB02C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7C3AE-3D1B-7765-D04C-0404E40197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040205-CF35-D54B-5CA2-8BC1EDD031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FA5A51-C316-E9EE-035B-63CDD8AFF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0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B6EE7-0529-3A08-48CC-62477A40C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09B88-E5A3-5A37-2538-AAF64AA221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57FAD-8EA7-D1E9-5C55-9A1B40051E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32198F-FD55-714F-D501-043479F50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9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EBEE5-30EE-D9CB-399F-B6BDF126F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253D0-83C6-764F-DC92-FE9882A9B8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96BC5F-BF5B-C353-E61E-CAC3C09C6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9666FF-63B3-8452-003D-4501C3B78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18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1C976-45AD-8F52-DBFD-C40229581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22F0-B5C9-2D22-2B65-986602B521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8A64C4-CBC1-0129-D531-E57D1AEE84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5277C-3CC0-347B-5982-92D165D9C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84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FD9DC-D23A-3302-7A55-C9BBB84B8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E18CD-6294-F8C0-4F63-0E9833AEB1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FF7F52-A8CD-3C82-AE23-85CB17958F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89D1980-6919-0031-BA7C-BCBA731DC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60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F3696-248D-9351-CE8D-08CED9E0E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98573-EC06-EA12-AE4A-0324885CFE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A63C65-442F-F43C-19D5-5FB9FAE841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02A37-E9D0-0FC5-0864-F140C1752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67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39316-7AE2-A4ED-2B61-705AF3222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B0A98-D8E6-5FAC-830A-58345967D7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11D37F-FF7F-9181-2EF9-855A2EB5F8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A36FA-54DC-F616-CF2D-11E33127B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35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62651-A7E2-DB98-AC38-BD105856E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1AB2E-AA5C-0824-179A-9324DE96DC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DFBCD-9DE5-E649-D6E4-0DC2177370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F9CBC6-D75D-150D-2ED0-B1C9AE848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15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09F15-0D79-0728-413D-5FAA39A1D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12674-A322-3BD4-5613-BC756D5B10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69012-4ADF-E3CF-DD05-BEB0D5F10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5D18F3-8792-6D93-DBFB-ABA642114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816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40734-8ADE-DA2C-B50D-62FB845E8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F394-4626-706A-60A8-7F16BC9FD8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F2FE4-AF9E-8E8A-5676-3F9A43A543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328335-361A-4C57-3211-616353520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12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007B5-0018-6CE7-1982-9BFDDA0CF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AD3AA-A92E-0BA9-9C5C-0148023BE1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53BA9-60C1-6371-1921-F0A1DC336E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79920-F263-A03C-9736-239E77DDB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67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1A6FC-8223-A487-F3FD-4CA99AEE8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88F8F-D2F7-F813-5D2F-EC33F11DB1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F512D-F9F5-D042-F39E-475666AE24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CC5B8-76A0-36C9-C8D1-4661D6784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82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18A75-85AB-2394-0A8D-6F0EB5E75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B331C-4E73-7BE2-8784-24E444701A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DF7CCB-8CF8-57FD-FA62-18AA5FB1C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0112A-0CBE-5EEE-E132-E81630D83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234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B0CBA-6FA5-DA56-1EF3-92B18D68A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D54D6-EF42-A506-A7AF-47F60544DA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9D3EFC-F7F9-4449-BAD8-389BF2C03D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C2C3C8-2EE4-2162-EF80-FA863AA35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80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A272F-8DB6-D12C-9751-0A1421C42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A024F-3E3D-0430-A931-9765D5FBBB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06B34-C056-4065-C16C-C6B60FB9A9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15DD32-B7A7-F79B-5417-BBFAD9679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12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55DB9-EC4B-20D8-0FF9-53EF755D3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E03E3-C0AD-5815-7A45-63F6A3ED5A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73E16-51F8-CF1B-3279-34584242C4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D1031-9AA3-2588-2752-5251B22F3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13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56E5E-C898-0813-14AF-70BA65438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CF185-BE50-48C3-EA4D-2981983B21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63037-FD17-DE5C-EF40-22522A3410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4397DD-34A8-950A-17D2-0EA2CDBDF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62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60491-C867-9C1B-404E-E06C12422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272B-4C1E-9B1B-EA1D-EA2BF1573A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AABFEE-9566-A238-1435-933572854F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CD7D01-2D8D-FEDE-3A58-272222271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862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D42BA-B58F-0D7F-FD4B-089EC0F0C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EB94-908C-7CE0-315B-38A066CEAF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68D80C-15E0-608F-31C7-45D2732EE9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ECE4C2-080F-8F73-163E-6455DA79D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60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FA14D-3C36-A062-ECA5-B17F426BC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A7D98-5DD1-6D65-4DD8-C9141ABCC5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33750A-6DAB-F15C-7D43-76151FFF27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ABB3F3-35D8-5521-5D76-73499040D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76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73D3-9A85-2BBC-4C43-43F5DAC97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31A02-7220-D96D-FDF0-19FC2128B6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D7B13A-2DF7-65A9-2BCB-08C5B7FE9B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46F76-1CA8-465E-704E-982FD93D3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019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48D0C-31A9-39E0-B423-301BDBE82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7974-234B-9736-5DFC-49B9ABE009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115504-A399-C8EB-1055-9B4E8A18EF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6EB7DB-9AC6-8C5D-F235-BDF9AB2D5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79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3C9D4-F84E-AF4C-A826-586B4A4BF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62A9-D7A0-4FD9-8DDF-F3A466BC08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B76E1-8895-DEB9-7757-04FDD91FF5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246432-69EB-72F1-E910-A76D4D7F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10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9849A-61B2-EF05-5178-B2CF2E5F5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2632F-F383-3BE9-CE3C-82B84546DF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206C9-908E-741F-C477-1DFFD9CC1A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C3831-89B2-27D3-C267-338580D06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1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99F94-9C82-C4CD-4CE7-C54DF05DC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9554D-87EE-3F3A-6A6E-2DBA67F31D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79F5EE-80DB-1E15-C20F-1197C61310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4EAD62-A91F-700E-45D5-DC43553B7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36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BBE76-38EF-A8D9-9CA5-957A7F19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2BA02-146B-CF98-AF68-557F86310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4FE256-088A-5782-8DE4-A7CEC4273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5FF756-05C2-4EAC-5E7E-45AA281C0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31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0CF3B-E634-9255-3334-DBE73C066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7EE40-7006-54EA-7C04-04766EB42C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F6F48B-84F4-37C1-B619-5AC0920F85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08814-CDF7-598B-71EE-BFBA14BF5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778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EBC97-C124-4B7A-8517-0C4E0AF04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16A1E-6413-E28D-047F-72ED30AA13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9479A-C40C-6328-5E03-74A3931997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675C95-6EF5-AB47-F740-393DFFB29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309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1C030-EB09-135A-A39F-753D1A3B8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C92A8-AE92-4CCA-DC55-CCE665DE30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61915-D2BC-0563-3A1C-9D14647671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8D901B-4371-B061-D0B5-D0A94984A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90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CECC6-290E-688E-3317-4F304208A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8F0B7-F3E5-DF45-DAA2-3F0029885A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DF03E-A327-B1F0-CE05-413C37D00A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7D2BF-DA07-7A37-03E7-A0D38840D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72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AEC3E-5F20-8CCA-4356-D84F9079E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8C69-37FA-FD4A-8331-41C01D3C3C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6D93D7-A052-19F6-D765-1C77740F0D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04ED48-D73A-49F0-458E-72B5FC0E8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64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65876-4586-9E95-8B5C-3CB1041B0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E241-5F56-E81D-9729-2087825498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E3043-365C-BF24-3F00-047869205C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18086E-05C8-6DA3-EC06-ED6C91695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79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7A3C7-655A-B1A6-BD73-308264BA1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0696-EB88-2B6F-8585-56DBB00D33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F2EBC7-2E6E-A95A-B48A-448660A12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8F734-D717-C984-0425-42324FEF2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420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7398D-9B21-263B-F4D6-1436AFB2C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157D-33B1-5BE2-89A1-F9E600E9B0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5FB4C7-94F5-C29F-E182-4E9E0333D4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D5ED10-BAEF-6E36-8EF5-B46248A49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525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AED33-7A92-51C2-1258-237BBD090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39D2-0A6E-7F15-FDC3-AEA6EED199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ABE1FF-7EC8-58F7-FC8D-395BDCBFEF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097FAF-D912-1470-86D0-F9177871D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86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C8E07-97C7-C81B-0D03-42961B0E5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4C1BA-CE7E-DFD1-815B-5609DB9289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4589F-421C-B1A0-B4F4-47CAD9F0E4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C00228-0611-4F78-3DEC-2412D6339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490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A2B1A-D4B0-490E-2884-4C71BA348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180F6-639E-3778-D23D-026273C819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47A21-CBA2-99F4-B2CD-D22DC53EA3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33FF26-B396-2189-0968-CFC3F2351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255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97607-CD9C-D9D5-7711-6F0B75D7B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79C6-8527-94DD-6304-90AB2FE421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B93F7B-D8CF-D7E4-9AFC-0A4BFB0543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14E964-6382-D1BB-1CA5-AAA232088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556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07040-C04F-705C-FBFB-5F4144FEF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7EBC-FBA6-653A-D881-057D080AF9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B740FE-24B3-A9E9-49D3-3423781C0A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044405-8956-7A12-4A51-AF3A20B22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426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6EE1D-A92E-4261-41F6-CFA7A47ED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56B6-58B5-1693-4CC2-5F5D9D750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F5404-BC80-C58C-DF91-4C31E79062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D8362-430B-3396-A6B8-E573C21E7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432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2A756-8393-76BB-CD2C-0DD8CE25B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2793-0303-EB63-4E2B-537F7DC79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A20EA-7362-0969-18E7-32B940A6C6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487F76-5B04-B00B-3B78-E1968CC2F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253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D9C6A-9DC6-B7D9-1D0E-5DD313963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8555-C1CE-2755-A5EC-B443A79E82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2512A3-3FCC-5A17-52B6-C85F5F7EC4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BF36E8-945D-3146-D926-32FAF95B0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38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Widescreen</PresentationFormat>
  <Paragraphs>0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Linda Moore</cp:lastModifiedBy>
  <cp:revision>2</cp:revision>
  <dcterms:created xsi:type="dcterms:W3CDTF">2026-09-18T00:15:32Z</dcterms:created>
  <dcterms:modified xsi:type="dcterms:W3CDTF">2026-09-21T19:12:48Z</dcterms:modified>
</cp:coreProperties>
</file>