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1" r:id="rId4"/>
    <p:sldId id="363" r:id="rId5"/>
    <p:sldId id="258" r:id="rId6"/>
    <p:sldId id="259" r:id="rId7"/>
    <p:sldId id="269" r:id="rId8"/>
    <p:sldId id="260" r:id="rId9"/>
    <p:sldId id="261" r:id="rId10"/>
    <p:sldId id="262" r:id="rId11"/>
    <p:sldId id="263" r:id="rId12"/>
    <p:sldId id="264" r:id="rId13"/>
    <p:sldId id="265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6" r:id="rId40"/>
    <p:sldId id="297" r:id="rId41"/>
    <p:sldId id="298" r:id="rId42"/>
    <p:sldId id="299" r:id="rId43"/>
    <p:sldId id="301" r:id="rId44"/>
    <p:sldId id="302" r:id="rId45"/>
    <p:sldId id="303" r:id="rId46"/>
    <p:sldId id="304" r:id="rId47"/>
    <p:sldId id="305" r:id="rId48"/>
    <p:sldId id="266" r:id="rId49"/>
    <p:sldId id="267" r:id="rId50"/>
    <p:sldId id="268" r:id="rId51"/>
    <p:sldId id="345" r:id="rId52"/>
    <p:sldId id="364" r:id="rId53"/>
    <p:sldId id="362" r:id="rId54"/>
    <p:sldId id="310" r:id="rId55"/>
    <p:sldId id="325" r:id="rId56"/>
    <p:sldId id="321" r:id="rId57"/>
    <p:sldId id="324" r:id="rId58"/>
    <p:sldId id="320" r:id="rId59"/>
    <p:sldId id="322" r:id="rId60"/>
    <p:sldId id="323" r:id="rId61"/>
    <p:sldId id="351" r:id="rId62"/>
    <p:sldId id="352" r:id="rId63"/>
    <p:sldId id="353" r:id="rId64"/>
    <p:sldId id="326" r:id="rId65"/>
    <p:sldId id="300" r:id="rId66"/>
    <p:sldId id="327" r:id="rId67"/>
    <p:sldId id="328" r:id="rId68"/>
    <p:sldId id="329" r:id="rId69"/>
    <p:sldId id="330" r:id="rId70"/>
    <p:sldId id="331" r:id="rId71"/>
    <p:sldId id="311" r:id="rId72"/>
    <p:sldId id="312" r:id="rId73"/>
    <p:sldId id="313" r:id="rId74"/>
    <p:sldId id="354" r:id="rId75"/>
    <p:sldId id="355" r:id="rId76"/>
    <p:sldId id="356" r:id="rId77"/>
    <p:sldId id="332" r:id="rId78"/>
    <p:sldId id="336" r:id="rId79"/>
    <p:sldId id="337" r:id="rId80"/>
    <p:sldId id="333" r:id="rId81"/>
    <p:sldId id="334" r:id="rId82"/>
    <p:sldId id="335" r:id="rId83"/>
    <p:sldId id="339" r:id="rId84"/>
    <p:sldId id="338" r:id="rId85"/>
    <p:sldId id="360" r:id="rId86"/>
    <p:sldId id="358" r:id="rId87"/>
    <p:sldId id="359" r:id="rId88"/>
    <p:sldId id="340" r:id="rId89"/>
    <p:sldId id="344" r:id="rId90"/>
    <p:sldId id="343" r:id="rId91"/>
    <p:sldId id="295" r:id="rId92"/>
    <p:sldId id="341" r:id="rId93"/>
    <p:sldId id="342" r:id="rId94"/>
    <p:sldId id="357" r:id="rId95"/>
    <p:sldId id="346" r:id="rId96"/>
    <p:sldId id="347" r:id="rId9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45B3F5-85A8-4FEE-B593-5F092625314E}" v="107" dt="2026-09-17T23:47:02.0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7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microsoft.com/office/2015/10/relationships/revisionInfo" Target="revisionInfo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47359-4A93-2113-14E7-E107504528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A899B-CF76-AEA4-06A1-86B20A8DD3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FCAA3-D970-A799-E615-0606C2AD1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5AE8D-6806-644A-89D8-CD0DAECC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8FB4D-EAC7-5409-414E-602440C53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58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6A769-21B5-D542-00DE-F5B2572DC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F1A82-21FE-C8CA-D487-0AA170BAB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D740AA-FA05-291B-2A8E-1F47626F6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E2D84-F3BB-429B-96CA-41193C8AA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49685-E1A6-D655-A33F-8D1D75E2A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10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2FF5-20DD-9AA6-ADB7-CBCF77554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42880F-EAF4-07ED-1FA1-A9E35EB8D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21982-533D-D2AE-A2BC-38B6F06F0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E6E4B0-D07F-78E7-30C1-A5A9099BF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3374-52E0-AC7A-B35B-9E49A390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3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5175-0205-16F2-462F-E39E1FDC2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BDF32-EE0C-20BB-00CC-114998337F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D67C4B-51D4-7B24-4D3D-135CF8BC21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D7F544-CE02-2747-029A-E46C37603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FE2B66-B8E0-ABC7-C231-F840CCF2E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33565A-C009-EFDF-47D0-58657E2F5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446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ED057-DC62-4061-4260-090E8716D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803CC-8D06-E809-DB65-AC7FF069EC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838C4-9135-8E30-0475-D31E90C42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88A68C-4856-F5BB-6301-8EBA52316B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58E06-D129-079E-6EA9-FB7CF3372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6C836E-2F0D-C8B8-FCA5-5DB05B851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555ED8-376E-D68B-CF2F-DEC16301E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F305B-CFE7-B46D-A431-DF39DBB7B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4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27883-2F4E-921B-88AF-97E13AF53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ED6B02-E073-0B58-89B9-19A7BC713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E9F3FF-BD87-7323-9B3C-42511A7EA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BC0A6C-F981-E806-38E4-1773127FE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519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D5136-86C9-93EF-B20D-B319BB236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7D3CC-C06B-9CB7-39CE-2E2DC555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960397-F4FA-8E98-8D33-2E56757AF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08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CA9D9-8384-D269-1C4C-CB7C03FAFB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7DE4E-35BB-C1DD-6A65-2A03D6A8A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D4030-6ACD-7C97-3C06-93A8D7B8EC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95C141-7B71-F4A4-47F8-B72117EA2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BC23CB-7A68-6B55-27C6-D3FF163E9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97765-C797-CE45-CB6D-35BBA9A56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8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F26E6-6808-B0FF-0491-2FC4F9A57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6B03F7-78EA-31BE-17D1-0A53EBC2DE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D0338-C069-D011-1643-0C3B0D580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A21AA-B210-26FA-A760-7E63A8D1C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11ADC6-DB95-6098-EB55-4451CADCA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6A8FE-D556-692F-79CC-0223AB9FE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81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218D6-5CEA-41DE-DFCD-03DC67653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AF7EC-418A-C497-A04C-46C590EF65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809CF-EA94-DB6D-3DE6-96F3A81EB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1803E-C03A-9102-EDAD-1E4E69916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58B12-F80D-DD6D-6877-D7BF705B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2289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A9AB42-00A4-D782-C9DF-875947A4C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A7C76-07C3-20FF-7526-772E23E41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9894F-86D1-0780-9211-7E351DA40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3AACC-6E91-1B4C-85B9-CBECF0928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4082AE-6956-3A4E-2F12-12940C8DC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970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144D64-1EEF-2119-E98C-B8E88B05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62D89-4778-52D6-3BDC-D680551FDE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87805-00DD-9FE6-234C-3180210AC4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2E1422-B0D5-49D3-B717-12026C161A88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AB923-C472-2BDA-885D-E83A5A00F7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17475-38FC-DBC5-A231-243551800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952B29-0127-48D6-BDEB-426A2CA559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9A7FE-0C75-BE21-7095-B233C218D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71F569-A5BF-B8C2-6062-57AF1FE313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B7346-A883-BDEA-789C-177DB44BB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1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5643F-71F7-063A-3043-46A326D21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C7CDAE-0D64-22B9-23D9-9438E5CB11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ECF4FB-A1AC-4010-7720-2488820FB0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C6E72E-670F-5D02-51AC-7C2CF1B7AA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99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3C3F50-E236-F247-DAE9-3FF18F53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C0285-D413-6588-21AC-C3009214F32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66F300-F918-1231-4F27-95176461F17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60E88-FD7E-328A-C420-47A9E34988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33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9C7945-C0D2-B935-1F0A-A812F99147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8F031-4973-C9C8-E580-52ACAF475C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34C330-DA43-5AFE-C223-5AE61C6E16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CD9DCD-B569-1FE5-F4CE-C6C80B509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769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11A7C-C09E-25E0-03EC-ECF4DEC80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ADEAF-813D-C726-CA18-F1268E1C7B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742ADF-0960-A2D8-E91B-72CA198617E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1035F3-4E55-DE75-24E4-50993F390B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307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74B53-4EF8-7BCB-5928-79FF69374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BC9D-7ABB-945F-AAD7-C589020933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EAB222-BEA6-E3E1-F80B-608327B0EF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A8299F-8772-9A91-C7D3-7956EC880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76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4D9AE-DD1B-B817-9BDE-90106CF5A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54C14-6DAA-AED0-A3E2-1255D92DDC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F54DB-0742-B022-FA2A-D5CB4DEE05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231FC0-E4D9-4A75-BCB3-08F3F1203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394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38AD22-2897-2177-45C1-9FD73285D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4CA7-9DDF-D995-F2C1-49E65BC67C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15A595-CAA4-5C0D-0AD5-59C0EAAF3A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7B4F2F-E7F6-78C6-2C9C-C1D944B37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9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08A66-1A3A-AA6F-A82F-BEB5884F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77323-A0CC-5447-8679-07B067096E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60AF7E-AAC9-6A1E-E5FD-3FF2D098E4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956B51-6A3F-D0B3-6529-94785B0BC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433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EC96B-8545-CE4B-4D72-D1AE171AD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2982B-FBAD-2762-3791-916A9B72D4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B249B9-2D26-A906-CDF1-53C40CC986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7C5775-1DD0-6F72-D07D-66D37D8C6C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63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DD50A-07CA-B339-DAB1-27E2BE8A4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F574-A0D6-53AE-46EE-4BB13F1145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88B83-A8FD-7EAB-07C6-D5CC729298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8A2DB3-E064-83BD-039A-540EFF5D7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518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C37E5-1221-CBED-5A5F-778725E37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D493-5D81-B6D7-CF8A-29697BDE40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1F7409-B9DE-3E18-3E02-BF1F2FFB1E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B262B9-9173-2D61-E93E-8A6558339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7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D9BFB-1693-5B2B-05D3-7EB66CFDC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18569-3EB1-72DA-28A1-228E34C0DC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24BA9C-EF10-9328-DBB1-4B8EFDBD02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7B253-95AB-F3F4-3ADE-0A648D912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195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C7A83-664A-05FC-A331-61CDA1E5A6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BDBEDC-8CBA-B555-82DD-6160852F61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30AB05-C669-49BB-6F89-52F9BF75C1E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86C82-BF6A-2770-E15E-3CC0494D6A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90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6D464-E5DE-9F9A-260A-27D4A6697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5622F-9CC7-6E08-3F5A-1387136C98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359460-11C3-7332-7EFA-390C01FDC5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846AD-5B69-4E78-6686-681385A5A5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829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C938E-0B6D-DCD5-FEE9-77F5B396A9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D1DAD-FFB0-6F31-41E3-B8523A96EB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70FD1E-C953-BEDB-CF17-25B42AEC6E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6FD9E-DE36-0F8B-7E25-E3E6671343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465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DED29-1B4E-3675-E175-0837E78D3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F8C0-BA65-88C2-4718-7571F083C3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B62E0-9D61-506E-6B56-929BD095AC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5FA027-85B4-F745-2F5E-41FB1F33CF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60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24125-028D-A81B-D2CC-01E49F3FE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ECE75-A8AE-EC23-097D-D1E960774E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D6E50A-4ACA-0D03-0551-E2F7C796D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89E9A-B732-5CFF-03E0-D858D6F4A2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563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2A7A5-DDAB-80DC-61D8-4956E1381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CD48F-6DD4-8B6E-F17A-A8EE54B522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660CD-7CE1-897F-21A7-BD7CA78F4FB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BDCD14-8A3F-6D0F-9FDA-638398866D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10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83A421-CEAA-836A-F0A0-EDE6C98DC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ED061-1981-20C3-B32E-3810C2D54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C89237-F731-28E1-F610-2D57D81882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1B1A09-214E-BC55-58C3-DFFFB0C689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205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9A505-0666-242D-D0A6-21FE1DD3C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CD5ED-9D85-B2A2-47DE-C22C7E8E86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E221AE-DDE4-8829-C14B-208ABB4D3B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C2B338-559D-54D9-B167-2B4EADB301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821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08C91-F85C-15DA-35F0-31B7A16EE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D7CB1-E5AD-5787-EC13-3558A22061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0C31B-B6DF-B07C-E155-4731E48BB5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3DB891-E93A-E33A-13B9-DDBC3E47B5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269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7C4F7-44EB-1924-CAF1-357C7A27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01DC-8A50-3258-10F9-95EEEB7A5F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E29BF2-7CC5-4E46-6BF8-BF77C19248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C762A-0848-5A81-1288-3E3723514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84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97827-5203-E2C5-9039-6AA219B7EC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CB4A1-6417-6C41-58DA-F82405F26E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1F25F-8E5D-B728-740C-6A623D3F05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96F90D-0FB7-39D3-C05C-49124AD5A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357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A95C6-2BF6-9E1D-7BEA-040AE311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EC2CB-154B-E631-7470-F4EBACE5AB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59CE0B-E501-7689-274F-CC2E3262E1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79249E-F6A5-BFD3-4610-E094077C96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0409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94459-2A85-6555-D438-5F9D879F9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9EDB0-13A1-E274-F013-51425D7BA3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32034-7F8B-7737-9960-0A39EB072C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0A7963-87A0-4635-DA9B-E685A26DF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95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873AF-91C8-58FE-6EC4-490EBB0C1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8E8C0-9631-F1FE-A558-249570145F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48081-1911-CB54-2E95-EA7C9AC25C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B47241-A7E9-D804-038A-FBDDA29893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08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3D16-4EFE-2881-B2EB-CE4B5C197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52CC6-D00C-B832-F07D-E9C66D043E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BEB1AE-81F3-2938-B1EB-F6D86E48D8C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E24047-CE4A-C575-84EB-46C2C221B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621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9D0CF-7B32-0B3A-D860-A99C618CF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09610-6512-7701-65CC-28E8BD1BF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3ED7B6-F0AB-C815-0EF5-29AD6712E2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DA90B4-A0D0-CAD0-4668-318D1AA757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44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435E7-207A-3630-C841-E41167EA0B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3731-37DF-E1F4-8E80-6BD8FD537C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AB7C2C-3E30-C900-95B6-31D14B6F7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47CCED-9C59-B018-59C4-D678355FB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98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CC8419-3DCA-B275-4A28-82B3D62C3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4E32C-E132-CB8F-9290-5CF7A2325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6844A-91B8-B964-AC25-90E9F6D748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78BEA4-B3E3-5381-5D1F-739C317FA2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2462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F7E59A-2204-11C9-7F9F-16C27748C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5C83-C2FE-8900-75C3-F58BCB2B7F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05158-8E73-52EC-BCE2-0525B26E97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0F3350-E9CF-55C9-DF8C-854CA5167F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097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3E0571-FE42-D740-8EE1-47D4D6D29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04A6-927D-1659-DFD0-7DC2A85EBB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9E5611-E5C7-AC78-9D1E-74E138E750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C353C1-E0E6-CF0A-2134-6050B39A2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296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FFDD7C-6154-23B0-E1D5-60A82C3CF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C0BF7-80B7-C1C3-57B0-7CEF5F5BBD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7D72F1-F6DA-6157-F0EF-2F94DF616E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EB1D2C-80B6-1BD8-3E1C-B237ED2A94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29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E7B2B-55C1-1E89-86E4-AD31DE1BC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1516B-4E4C-77D2-2B48-D65F5230C1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2A1375-40E0-AAE6-9B14-BD5B01B7A5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A8733-6F9F-C1F9-EFE5-3A62467621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6392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70474-9895-73DA-505A-9472BA207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E247-DC46-2A67-C6BF-ED4157C6AB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563E22-E85C-840C-402E-3B26C695C3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A084A0-4434-3398-269B-D479645F2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32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0B579-6976-05E6-5DCE-75816D27F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33C05-1880-4FD5-DAAD-C1BCCE943D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47406E-C940-B732-3C75-F9A2A3ED8F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F1F3F0-B904-01E0-6CA1-7D9AD8837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938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8A5DD-B158-0569-C18C-E807B9E41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6805B-EB29-CC52-AE60-96CB7CF1FD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AF37CF-1B94-98D8-9A28-B77A40D9D0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0FD0CA-7E30-FBDF-B197-76566C6E33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0125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8DF83-A2CD-F99B-3BEC-66E2F1BE7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8E3E-7798-CA34-14A6-F8B1FDC5FA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81CF9E-77C8-A4DE-D4EA-4D7BD2420D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4B232B-2870-7110-F62D-A10855D036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676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E92A8-41D4-9A3D-3000-20541D459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47C2-58D7-7FCC-CCB4-13F59D229E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FFAB45-A6AC-DC1B-F294-5D3C1A69CE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549FDB-26EB-8933-AE15-C7ACE716F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1447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0D90-7201-5D2A-8B7F-AA015633E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18756E-0FD2-A226-3762-F23761E73B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E750F5-C7CA-8108-809F-BA03C73D51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C43EF0-4839-2A31-8CCC-7169E40E0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2454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233F3-F493-5755-DF16-76596A75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63D7-FE38-A958-B6FF-1F9FC29FE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ABE83-7877-8676-0310-64D6705CE8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B4E1DD-3761-1222-6CEF-2F1A0029F7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8801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77A48-2BDB-C924-5517-F54C92A40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D5B85-7F59-CEE8-9E12-E484315BF5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5A4CFF-D641-DBBA-96D8-58EA21F5C6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D57981-C8E4-0CB9-7D35-BDF8F3885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5269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21DED3-4922-61AB-51D1-44B2D0C3E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D6BC3-2EC4-C6BB-F5D0-295A282B2C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BE8AFF-A420-20AF-2923-A2F0E4859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FA2143-9091-FFD7-795F-C7602CEB7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6287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CBCD8-7741-B7F0-04AA-A78059BDB7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2DCD1-FE0F-0DA1-E93D-B2B074527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1150F-6BB8-94B2-E7E9-415152F094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236C13-A96C-F0A8-6618-CEC7C818E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26375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90046-2238-8A86-59E4-0ADF8FA5B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BCC9E-5183-DFE2-EB94-F2098B39878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2CB40E-7B92-0FE4-A1C7-2639C6836C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56EB17-DAF5-002B-1A87-22D16FD3DA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5823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BD86-EBD4-26CE-6DA3-88FEB2539B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EE1E0-36D7-6944-3F23-B3474AAB80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3B296C-4445-31DC-3183-15713CC2C2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715539-25D0-71F0-ED80-522DA542B1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6056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C66E5-2F8A-4863-E853-FD0663906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C3E50-0802-43D3-A793-A841788606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AD69A-5908-4683-A74D-4B3B06A23D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643915-3182-8BCA-408C-95AE3ECE5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1165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EFC3A-7254-06D0-7739-3369FD06F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A2047-8D69-D116-330B-B2688470CBC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3A58BF-F6D1-A3DC-85F0-DCAFA8075C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9C0CF3-5025-2009-64FF-1AB3E6612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3312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5FAC1-BC53-AE6C-E09E-A94976144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5E3C-11DC-D032-F67C-4D03EB2C21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C5EFB3-B2DA-8AD6-BC13-2898D6B93A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06EF63-674A-9028-0281-279E3CE9A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383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64964-8EA3-05F4-6C6F-E19568E8D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4F920-AA39-AF7A-D8FD-5F2EA6A0D0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C9BC81-B893-B05E-4BD8-6C7584A073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DB3A44-CD69-889C-FE3E-980816A13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978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5E450-8FB1-25AF-4D0E-7171F0E10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99D24-2D76-1333-A7CB-526F79A8A9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D65B42-5355-6C20-5F8C-523A2188AB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6FEC95-2B3C-229C-9E76-A45B4F493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6654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E6640-1788-0A62-294B-42E1C21D9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499B8-C59A-7878-F5B6-FA71A1B7461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00E908-2188-4BC6-576C-959892A022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7E4AF5-2501-6650-23AA-6FC2611CBA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6857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C67B3-4955-B395-DEF0-F8DD59322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BCE75-3986-CB1C-B546-BDF19A1EFC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0A643-468A-A6BF-D4A6-CD66DE1C7A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57ADE-47B9-8A73-16E7-12BEC62BC0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9414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DE727-9BC9-C21C-12B4-88B23918E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D5509-C9FC-D6F5-0845-7648EF9160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FAC69-7682-8878-679A-8D4F7C2B6F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407969-350D-1A92-70DC-DFE378CA9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030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0F794-404E-A242-13AE-C61B8AE5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1C777-D249-C4A2-53F9-7DBD0FB3C5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A3E36-88E4-A4F6-CB33-10D440C61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B9AEF4-F366-D2C9-C9D4-4D9E79280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441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4253B-ED7A-0B6E-20D6-3AE279E9D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382C3-A4F7-7EF4-3F2D-034BCB1779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56831A-6B12-2DB7-1EAE-B3A6941BB8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3E970A-55E9-F6CB-801F-A3F57D81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689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214DC-0BDE-FAF2-096D-01F4804A2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7E678-8FC9-9F1C-D203-5B79F96093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E578D1-1DF6-437B-031B-29E24C669D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F4C6EC-EAEA-0593-5BED-187AC8F2B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0882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44A1E-16FE-C207-978C-15D431521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AE900-A0A3-FB30-F67D-0E5BD0992A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BADBD2-DC4D-2F49-008E-7CC6F1CBCB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F4CEC4-5B16-DCC6-799B-B19E0AC34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17130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DB01D9-A017-6E62-8C06-B8359346B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2F214-527B-A33F-BB5E-D9F6C774DB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258CDB-27C8-3C47-93EA-71EDE268A2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0CD57-EB9A-FA1D-3366-0F81A9321F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16146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870A7A-993A-6986-A573-4A93AFFB7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B6115-9289-7CE7-B482-C449D8951B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25BA10-AF22-3349-2D7C-D53FEEBB40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5F38AC-9B5B-8570-D82E-67F8ED438D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0746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1AE91-48B7-F5E6-752C-A6B160C0E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DF02F-71D9-1CCA-54C4-8ECF8A8010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4C662A-163A-88FF-260D-CDC545B40F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9C4907-BEEE-CDB5-B725-8D67FAD7E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4917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C42D7-3739-5B10-DB79-7CF21F763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06FFA-068E-1609-C962-8A2EC14725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11A079-0BE4-0901-DA4E-281B6EC0CA8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7469BA-2A27-D9D4-D756-FF8C4C9F65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1217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723ED-459E-6392-DD4B-C3833BC9A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29038-E1CD-6134-F121-72C1B64C20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D57BD2-F11C-F416-363F-FA0CD7B88D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52B6C5-3400-7DB7-12E3-8774FD715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5581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C3C22-69F9-B566-206B-00EC5A33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1E63B-E6FB-D00C-7E46-992EB7BCF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688EC4-6DAD-7A52-3FA0-BCD018CBA6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79F62D-E6AA-4387-1765-3DF94F9977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92501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E463-ACC7-7265-0CAD-E826C5C50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B0846-C73C-4F14-E9D3-9A271EBFCE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FFDC0B-CC47-E232-00BF-9485B0D5B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6BB0D0-E5B9-F2D2-7F9E-3699B1102D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186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F419E-518A-633B-CFD2-D805F381D6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BD86-1C19-A6D2-2FB2-67D335B04F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3C27BF-9E7E-4125-5CE9-4F2ECE5379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507BB-5483-380F-5ED7-E5B5175A65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34736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429F2-D7B3-D38B-24EB-72C3835A5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3EDF4-F128-F653-C05B-CC65BFC5C5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5B5DFF-49DD-ED3A-50F4-2060FBE1A3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89C1B-9CF9-E860-BB34-1FCE095EAA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70626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D2657-DE40-17BC-D837-C7851B069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A3D7D-7BF7-F6F7-1BA9-573F7222A6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58B7BE-2F08-45F3-B4CC-A83EDAD522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177D17-D34B-336A-08C6-D6CA532C0D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53289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60440-B1E1-26FE-0709-254085425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550D3-9A1C-0E77-5BCF-1516F03E4F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27C73-7603-A0F3-DC8A-0130B572D7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33C3D2-82D0-CDEC-3AFD-6C652A5245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2404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A28AA-6729-B9A2-05EB-7FBAC49EF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4AF61-B135-9D02-06CD-0012131856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57B201-C50A-6D01-D071-D5A603EB55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2F4EF5-D003-EACB-75E0-F4D019219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81065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54615-FFD5-CDE1-9919-24C443E9E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62BB2-EF74-82D3-C6B5-7EA8019B5B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9FC099-A601-46F6-47FD-0398AF6D6B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433DA9-4FED-B884-32DB-7B5EB6A64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5347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3D291-8B9C-2F7F-4365-65175D51C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14670-9515-BD8E-B9C6-89157F6E80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30EDBA-E704-8D64-66B3-A42A368380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9C9EC8-F098-2D17-D712-F08149070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2670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1210D-1EFA-5F26-8170-2E9F775B0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1231F-1D9E-82C7-3480-6A7B674A82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37BFF2-3F62-6D43-0192-92B213C5A3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93B882-1F95-0ED2-479F-F9AFA28DDA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6647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40204C-6947-017E-4E68-65134F002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D8CE-2952-370F-D57A-ADABCE4A75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9E102E-B4E8-FF6E-69D7-026EA39DC4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FE40A-6E1A-45E6-50A3-DFD718C942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99375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10FF4-433D-2DBE-2128-71E133D55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28269-BF35-E0C1-A7B5-B1EEEAEA51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7A9589-A60E-8588-5C1C-6E7642A3C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C17898-9CA0-B9B6-56BD-09DF74153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16121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026EE-4E53-07D3-4907-C1792AD8A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B95A4-6B50-C4A6-906F-C0ACE6A0B4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6CB18-0CC4-3894-9514-E5FA8C609E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D4C5B0-F205-1989-3B9A-4A1C3F5489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558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AE038-9AF4-04BF-64AE-09E64793C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3981A-66F1-0EF2-877B-1F1ECF42AB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A495CC-3293-8137-C341-1DB5586971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95336B-EC36-7660-37D6-7F860A5A29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47204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CFAB3-7976-B1DA-EDDC-E2AD87263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FAE1C-2F59-CAB7-100B-F2483546B6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CD7643-B7A8-A663-4DAB-EE1B56C99B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0CDB8-13E9-5EEE-CB7D-561307E4DD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8443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CA3A9-6554-E8CF-B84E-72EDCA37A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82E4E-9EC1-69E4-F4D2-83F9A322B3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014D37-4606-9601-83E2-043A2197B4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3969F5-0B50-3C4A-9C44-D5004C358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95678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3660B-2C47-C36F-B90D-64EAF31850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A5445-9672-FE15-CB85-E56B331C07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6089D6-C9B3-60E5-B0E2-5FA57891BA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67DA9C-AC83-F2C5-BAD0-08A2356EC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45234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91D39-D57E-9DC8-B376-22D2BD23C6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FD6A-D8E5-0D16-1A7A-D1B4CBDAC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CAA879-477E-8F26-DC59-289111409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18E090-20A0-A8D5-C81C-361F067C8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414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B4E26-8E26-943E-5643-50946ECDF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C8B9E-FA12-6B7B-88D8-B14EE5BDAA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94B06-02A1-1187-5768-C89A3B8B1B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40F8A6-5E05-BFC0-3C8C-EEE68D699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5477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10225-1D08-9B1E-5C1E-F24E982CB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E80AE-0F06-470E-EB0E-6EC5AA35F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91E82D-211A-224F-8058-F1E4170090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FD1951-39CF-66C9-8311-0B07AF2F4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782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391F5-E94F-1763-1698-4E4B45046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EAA23-E9FA-7F78-2143-3B390BF6A3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424FC5-23BA-1756-07AA-96B531BE4C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FFC60-571F-4E19-D29D-1DD332B1A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0385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1343F-AB0A-6133-C305-160F17D0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30996-18B6-F49E-BD10-CF8BCE4379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2C02BD-100A-7C12-D6D0-AB91CD296A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B95E8B-2F3A-0A4D-6EBC-91DFD7BB09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753595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8957-E306-4398-9809-BA551912A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C8B36-3F01-B6A7-388F-8E80DC8E79A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89E57E-6A3F-E43B-21AF-AA86F98280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61B691-6683-E33C-3E09-2A7AC4E64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573735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C307-58B3-07FC-F2A4-EECF52728F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E4808-43FD-05BC-733F-5CBC16A44B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6EB820-3C10-286E-E158-176F38503A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48C20-E3CD-E3D9-F746-34253A5F5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66688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2EC54F-0A1A-6ED3-6DF2-222FD61F5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8B9D6-27A4-30D5-1F06-24DD4367D5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0A4E43-B8EA-CB63-D990-A3708C1FC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AAAAF9-A436-748A-3F20-C01E38385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3290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0431B-E3EA-AC63-2CA1-29C8B26F2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3927-29B1-DD67-D7E4-C541B80390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E00DCC-1BCE-8A07-9762-6A9B349C92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FA0F24-BB77-3AE1-8026-F037761DD6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95876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56566-5ECD-773C-865D-DFD56C89F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5A5EA-240B-2B0A-3BFA-F2B5857E3A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7DA8BA-B3A4-85D9-82C9-BA1D78B1F2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92525F-0BE3-A354-DAF1-52B6776C4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0788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2E45C-A8E6-4425-B1E3-73095FECA1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FA79-A9D8-FEDE-3E4F-F61210FF89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835336-A570-FFB4-43C1-1EB99BD7D5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E1D62E-C270-EEF4-D96F-AE3A243C2F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6024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007EB2-A9B9-DC43-ED49-53AE50B5DF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95667-1224-FBDD-F565-8436910BEE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1E59F-CE4B-C955-3DC9-CCE06CA83FF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55EA79-6AA4-6ECB-D4C9-6EA9DE8D76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33565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F3D9E-9DC0-CCB1-C359-EF4C0815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DE37E-5F56-47CB-B959-923A63ECC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9AD232-A9A5-2E48-BE92-9DFA1D756E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F8B666-9EFF-4EFB-9EC0-950381811B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85190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A1CD2-5FA5-7211-4545-C3067F5F2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C5063-1E22-483D-1602-F444AB0EA8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ABC95-F168-5A9B-D4DA-648A85CB75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ABA443-B36A-8391-58CC-C56B5132A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79194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BAAC3-ADE3-221D-AB38-A4198736D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4F86-07A7-6174-14D8-750B42BC3D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B85761-70E5-B8E0-3813-B75ACB79A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DD98F7-9B47-451A-2D1E-82CBFFA89A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949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0</Words>
  <Application>Microsoft Office PowerPoint</Application>
  <PresentationFormat>Widescreen</PresentationFormat>
  <Paragraphs>0</Paragraphs>
  <Slides>96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96</vt:i4>
      </vt:variant>
    </vt:vector>
  </HeadingPairs>
  <TitlesOfParts>
    <vt:vector size="10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Stacia McKeever</dc:creator>
  <cp:lastModifiedBy>Stacia McKeever</cp:lastModifiedBy>
  <cp:revision>1</cp:revision>
  <dcterms:created xsi:type="dcterms:W3CDTF">2026-09-17T22:44:30Z</dcterms:created>
  <dcterms:modified xsi:type="dcterms:W3CDTF">2026-09-18T00:14:45Z</dcterms:modified>
</cp:coreProperties>
</file>