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694CDF-FB29-4F55-949D-67DEFE8EF73C}" v="5" dt="2026-09-11T00:59:26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6" d="100"/>
          <a:sy n="36" d="100"/>
        </p:scale>
        <p:origin x="90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65737-A7B9-0407-FC1C-5CC486425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57FE93-00A4-CAC2-752E-18B4F5C1A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E78F2-B86E-ADD1-5096-B97C4ADF7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2418-5128-454B-94E0-A93E1F2FAE6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66220-572B-EEAE-4834-F487A1C77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FC6CC-71C5-3A47-88E6-4F2DD8B85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D475-2CDC-4F06-B688-35653935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63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77B39-B7AB-7745-6B9A-D505B5D47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6EF74-7847-039C-7D26-B4446DED1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CD964-CDB4-DE98-A28F-21AA03B40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2418-5128-454B-94E0-A93E1F2FAE6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ADE30-D527-1037-A8C6-2C8BA2187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C068C-8558-84EB-52B7-257634CC6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D475-2CDC-4F06-B688-35653935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904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E0D1C-6B4F-6F19-ACA8-923E2D09B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AFD053-8170-B8A8-4C27-A63F712AD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380DC-6030-DDE8-AE32-48091BB43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2418-5128-454B-94E0-A93E1F2FAE6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DD25B-5AAD-4BE1-2E27-51166D22C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B185A-17EC-9BEF-DA48-E19918E74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D475-2CDC-4F06-B688-35653935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26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49CB6-50FE-6133-5D94-997F3ED5D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518F6-87F0-EBF4-0C09-7AD090E7AF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3F9A0E-4A25-1170-ED54-47CA076949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93AA2D-57D4-17ED-E9C3-004BA9507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2418-5128-454B-94E0-A93E1F2FAE6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748E03-1D56-F4EC-C094-8E6141CE7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6A150F-933B-ED9F-4746-AC7539A4F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D475-2CDC-4F06-B688-35653935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6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1BC13-C256-0DE1-615F-B06F50ABD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187F4-BFAF-4263-99A4-CF0A9B424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B17B88-92E1-646D-3576-0D2C76BA7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9D0BFD-C5EF-B12B-2F04-80BAF61B5C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EBEF0E-39FB-68E9-57B2-72651B4D53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CF7F94-4175-7840-61A0-9FFBE4B15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2418-5128-454B-94E0-A93E1F2FAE6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FA56D8-6B1C-C646-10C2-0E433ECC0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BFE13B-87D8-259D-9E65-88F6F7404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D475-2CDC-4F06-B688-35653935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28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DCEC8-0C2A-0E06-E0A7-82AED3DD0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ED9366-32C8-95A9-A0E5-417398149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2418-5128-454B-94E0-A93E1F2FAE6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085035-80CD-C871-FF3A-AFB680136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DCA194-6BF6-EC6A-BBBF-AE618905B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D475-2CDC-4F06-B688-35653935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86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309C15-64B7-3E55-2683-5A306944E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2418-5128-454B-94E0-A93E1F2FAE6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42E274-4E46-3CBC-BEE5-FD14B3F55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CCD43-34DB-2B5E-87AD-DB20C3F78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D475-2CDC-4F06-B688-35653935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21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453DF-9DB3-A0F0-6EF0-667FA0880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6CF03-A23C-9617-7158-1ED5B88F0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65D3C-49A8-880C-2402-012598A5B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B0510F-A1A1-177C-4ACC-72EE72D3B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2418-5128-454B-94E0-A93E1F2FAE6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682F2E-8693-D8D1-5D15-A8F0CDC7F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47683A-4B35-1955-C14D-AE7DFB275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D475-2CDC-4F06-B688-35653935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92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F27AD-18E2-7CCA-7060-328E2C95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101FD1-30A2-A243-A119-4D4726AEB5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BE78D-DAFF-D4C9-189B-163FC94115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20165F-23CE-E894-D86E-E081CADDC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2418-5128-454B-94E0-A93E1F2FAE6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59C210-1EDC-C797-34E4-7E5180C0B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122736-7EB5-DD84-B85B-323857E99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D475-2CDC-4F06-B688-35653935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47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F8AF5-8B5A-A796-999E-58BCE97C2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577121-161C-6D8A-07F8-24AFD763F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B9FD6-C0C4-5DE1-C2BA-B97BFCF96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2418-5128-454B-94E0-A93E1F2FAE6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D57BA-69DB-DAB4-3A30-AE0EB4BE7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8B8CE-A805-A2B0-9467-82E1A5C2A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D475-2CDC-4F06-B688-35653935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3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A1E59C-5725-8256-4C24-CECEA9B173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8D65A3-3121-EC00-021A-A4E1A9AA4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B137F-E382-6559-B415-861712842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E2418-5128-454B-94E0-A93E1F2FAE6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18FBE-4916-10F0-293E-A0295FBE7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F85DB-B199-8222-AEBB-B2691EE16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CD475-2CDC-4F06-B688-35653935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715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DCCB7B-E3E3-2673-F697-B84B9F8D2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B8990-DF13-E269-1DF1-16D0CCD60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87B28-EF87-5975-64CB-3760AB8D1D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7E2418-5128-454B-94E0-A93E1F2FAE6D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AA795-AE9F-C583-FA75-BC2EEFDD42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D4A93-A36F-2E10-7E54-845897A43D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ECD475-2CDC-4F06-B688-356539357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61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757E-B0A1-1372-5685-64940F4155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7F73DB-7D3D-B985-16CD-6E2BBED4E0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99E828-58E9-1946-E3DC-6C3E066E8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538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881A8-A0E8-E395-5AE1-216BAB0E7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E80CD-C7FC-9EEC-C1DE-91BF56B344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54DF14-11E9-FB48-8719-5BDE98D193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C8B647-EA0E-238A-0ECA-2CABC21B9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097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1CE74-546E-EC52-9AA0-2D452531E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32D04-3187-7867-9209-98DD907DF1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9ED6BE-7CEF-7F4E-DB32-3024761070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F5359E-4531-804C-ECC3-A3D8BA9C4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03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0B905-F8CB-1AB0-FAFB-50346508D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4E57B-23C5-7B5F-3E7B-E365378CD8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97BAF0-19A4-E0FF-224C-A32CB0965C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34273B-C86A-7366-8642-F0BFF91B6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49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Stacia McKeever</dc:creator>
  <cp:lastModifiedBy>Stacia McKeever</cp:lastModifiedBy>
  <cp:revision>1</cp:revision>
  <dcterms:created xsi:type="dcterms:W3CDTF">2026-09-11T00:59:12Z</dcterms:created>
  <dcterms:modified xsi:type="dcterms:W3CDTF">2026-09-11T01:07:42Z</dcterms:modified>
</cp:coreProperties>
</file>