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151165a1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151165a1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151165a1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151165a1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6151165a10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6151165a1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151165a10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6151165a1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6151165a1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6151165a1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Title Slide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2. Ugand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3. Nepal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4. Armeni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5. Peru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6. United States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