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66c5ec03f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66c5ec03f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6c5ec03f3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6c5ec03f3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66c5ec03f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66c5ec03f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66c5ec03f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66c5ec03f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66c5ec03f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66c5ec03f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Title Slide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 title="Day 1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 title="Day 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2352450" y="4422375"/>
            <a:ext cx="44391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</a:rPr>
              <a:t>? ? ? MEALS</a:t>
            </a:r>
            <a:endParaRPr b="1" sz="2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 title="Day 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2352450" y="4422375"/>
            <a:ext cx="44391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</a:rPr>
              <a:t>? ? ? MEALS</a:t>
            </a:r>
            <a:endParaRPr b="1" sz="2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7" title="Day 4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2352450" y="4422375"/>
            <a:ext cx="44391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</a:rPr>
              <a:t>? ? ? MEALS</a:t>
            </a:r>
            <a:endParaRPr b="1" sz="2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8" title="Day 5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2352450" y="4422375"/>
            <a:ext cx="44391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</a:rPr>
              <a:t>? ? ? MEALS</a:t>
            </a:r>
            <a:endParaRPr b="1" sz="2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