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78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279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3" r:id="rId57"/>
    <p:sldId id="314" r:id="rId58"/>
    <p:sldId id="315" r:id="rId59"/>
    <p:sldId id="316" r:id="rId60"/>
    <p:sldId id="317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EE03C-C185-4727-81BB-274544ECA286}" v="61" dt="2026-09-04T01:10:26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F9D11-F522-943F-E61C-FEB85266E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A0C43-ACA1-D764-9224-1C8A1A2C9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9B300-AA1C-73D5-B592-54441FBC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92FA0-973E-8547-B43A-A2285E7F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045EB-4BCE-4D98-EE53-629A6C174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205C-0A49-1B14-315D-97363685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30FB4-E9FC-05D2-D92E-EE24E5EBC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D5B81-7C5C-B7B4-3E22-3DFDF0AE1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5E6F2-8B76-ABAD-0F0D-33B4470BF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A1D16-E383-8B87-BEA0-B24C35E11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A63B9-6218-6DD7-1B60-B738F07D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2BEF4-8450-ED57-0AEA-8AC1B0D6C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1D914-A13A-6813-0BE5-6800E23B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6B0B9-C049-C3BF-0251-063038D05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59BB6-C1BA-42A1-2830-C28437C6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D6B6-6B2E-2985-E87B-A3A1C1F1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8C516-1D04-9A26-EBF4-B7B8C0D7D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26547-3756-B7EC-743F-7365CE761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FE8AE6-F279-EBAE-3DC1-E4DB6E3C5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BDDDA-5B3B-3009-A8E3-9ED5A431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B6653-A4F4-6D61-2683-A09C99CFD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0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7B40E-D532-5F13-C271-D742BA736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8383C-7323-23BB-4E5B-1C927F72B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5A3D5-8591-FA02-E063-DDD715044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ED2CF-A6A6-C110-9501-A8C0BE5D6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3C50B-1F32-A000-6CC9-3B729285F9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536BC-A7A5-7ECC-FF57-42ECED85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7D68EE-92F6-5B86-2A20-11A6BBB9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48D94-A555-0FE1-26A1-65008F41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4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F69EA-ECF0-3752-BEC0-EB1114DB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80BB2-9CE1-E551-107F-77759812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091F62-D6D0-A9B0-5BCF-7F48C55C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82F2A-4E23-F748-AF8F-83D71E3F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10335-82FB-78F6-678D-41770A1E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3D23F8-2E55-58E9-2083-9B46496EE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3E81C-924E-3054-EC18-E3C85F777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1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C1B06-4344-B130-43A0-361C543B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64CAF-6E2C-3EB4-C7C1-E0EC7614C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C29F4-724F-6CA4-3EC3-D6A884C79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290C3-A26C-F205-A74B-19C78469D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037A8-CA91-E2F0-737F-937C5288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36935-1A35-9D7A-093A-050CB25C3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4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51C4-255A-40E4-6704-3BF2FD2F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EC0F7-F98D-1F77-7E86-E0547C5D8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D48D4-89FD-9F3D-00A5-C78F973CA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CA7320-D603-3932-7B78-D7269121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08CA6-0373-02BF-5395-3ACB739C9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DC1A1-C347-C50D-5A5D-3F171B256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1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8823D-3A93-04FF-14F9-16704D861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A2FA8-ED75-119B-CF13-B7F5B5B9D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C94EB-B0E2-3002-C89F-12D51926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F8754-16B8-A612-4218-195C9037B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0A24F-C300-7519-A394-DB5D831C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5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D309E8-C40D-9119-CFCC-EDF4681FA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6FAF8-0D62-365D-B8D1-54B99FCF4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03801-B984-3BD2-5575-7D482FAD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ED005-59E4-D0D4-5679-CB06C62D2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A27C6-D7A4-36E0-8E8E-669B693E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5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4C895-F4F4-3C16-186E-55B465E3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66C41-8391-AC69-E5C0-366F332AF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5D1C2-80F0-8B6A-451F-2C25C52D5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D0318-8FDA-436D-82F0-7FF3A23E574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6F147-5507-2FFA-77EE-C7A25E9FE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C4830-BB1F-8C48-12E1-3A6E80B3F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2B7F87-249F-4B06-BD1F-69E2B11F3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9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BCB8-80AE-1409-1BB7-7188A4B45B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9AA39-92BE-843B-30F8-09738CC7E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D2C28-8785-9797-AF56-B2DB191FC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1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D0F2F-B344-D251-37D0-2FA18A830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40467-C82C-AC69-EAE5-956221D20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8D2A5A-952B-28DD-DDDE-E0153AEC19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9B4FA-8FCE-E332-5F5B-B92612532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2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DCA84-95D1-D74D-F2A2-C786896B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4453C-921F-80D4-728B-1EA99321BF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5F239F-533C-7C11-5AA9-AFCE3B46E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5C484-C363-8FAF-2A20-FC7216EAE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3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E3980-2808-6C5E-5998-1B113D67A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D1DF-E36F-7C03-C675-82FFA8C7F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A8DFA-2FB6-186B-0C04-79FDB91A8C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EE87C-7FCB-2011-50B3-3825AC859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1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8CD4E-C19E-C5ED-9BF1-C2F76F124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EB7D-99A7-8CE0-E851-CA187108D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0920F-3905-8B3E-C0BA-63F8F58B8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331F3-6B02-99DA-7D4E-22739F41C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4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40656-4CE9-2A18-AA16-E7BCC124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2E11-08F4-9CA8-2DBF-99B47B8D2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4D9887-6C6C-4489-3295-7EDA9148EB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A4BC7-5B87-F15C-CDC9-6565CC3B9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63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08E0D-2FA7-7DA0-7567-0DD7B15C6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B55F-D187-BC5A-3A11-2726CC133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E78EF-38DA-A2D0-20F2-300D25BC25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276D6-DC2E-C4B5-E6F0-4DA79C944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81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6AA3-DB60-85E5-D7F9-55538C0EC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78CBD-FE8A-ACE6-AD02-130A474E08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18485-CF5C-C29E-CF66-F7F538769C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F391D-3E10-EBDD-5D38-21184E3A7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8C342-E1E1-42DB-760D-A1CBDEBF8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96B8C-DC37-D4E9-2108-C6919D61F5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A02F6-D498-AA34-32D7-3168211EA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F794F-8113-17DF-0ECF-3FE94FD90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1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3DBA0-DC9E-A18C-CCD8-D4C64422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B9AF-E02E-80D2-B7EE-08763818B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08B26-F1CB-C9E1-0E41-55864C910B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4B806-175F-BBA4-B9E6-6AB84054A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0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7E8D4-10A4-8D33-1AFA-E646C8FE2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CAC09-2E7B-9917-059E-44956E05D6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13506-41A3-D40D-00D7-8423FA2972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B4AF59-5D16-439B-1EDE-7EFDE7D6D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67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131D5-E6DB-7641-1332-160F80C34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3F0B5-4B20-2C0C-A19C-CBCFDBF2EE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165E0-E36C-C51E-6A6D-CC5FFD7022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0EDC3-9887-6155-FB58-42D746AA3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85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5E96A-EA58-8127-34C3-04FCC4414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5AD40-4718-BD44-7CF8-F9A1DC635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C9A6C-D41C-D563-3806-FBC4683BB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895006-7DA4-7BE7-26B0-2A2CE03C2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67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67A52-A2C7-896E-4947-561ABC3CB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F059-44FB-E87C-5CF1-51FC7602F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2F082-E364-C77E-1025-3F2C7D2C4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691FD-95F8-1A03-1D50-752E5BD2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72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C941B-BD67-FDD6-8302-6CF06A42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4284-B5A6-57F3-A7C6-D7623FFEAC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D30734-7832-ADFF-F058-C656107AA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5643C8-BB3F-1513-438F-75DF31301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03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5ADDC-D2BA-BF77-37E3-0C900D03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3A1EC-4BD5-D20E-FB38-CD0F86703F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7CF31-C9A3-E6A9-66F0-83F29451C4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3871E7-FD5A-2DA6-4027-D634C746A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37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52AF9-4DA9-C01C-6563-654EBAC2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DD198-59D3-650E-F71E-9112BDA1E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98BBA-F97A-68C9-749E-104970FD44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025A69-DE1B-A002-79C6-0AD54D903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14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19197-BAB9-6D9D-D301-6A96618D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6A76-2120-3E60-BF3B-09BF812F1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8724C-20A8-2BBF-60A9-88653B8B5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81F267-8540-F9B5-BD96-4B42F5ED2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98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87E3A-9ED9-1557-BF63-3E41FA8F0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6B20-A293-1E16-BDFB-74A068B350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8EAEB8-6E08-625D-9CDB-C507DAA33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50624-F53D-C188-5DC7-6F0863577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86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EDA05-22B6-8A04-DF1F-EE2D13D1A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5FA0-AB46-B569-9AA5-5624A3B864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9A89F-5AD8-033D-F9D7-FF6BFFEBBF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906A6-38F1-459F-A88A-A55F60D81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97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07BED-8473-D22D-220E-91748DD65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7AB5-E21B-1B59-1AEB-30DBC225B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06AC0-7F89-7B42-0DE7-2C58790D88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5485D-63EA-3772-1FCA-A67833955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42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A76F-B9E9-F830-CFA2-534861DB1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D8985-475C-82A4-C98E-F64517A13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CEF22-3DF7-33ED-4A3B-09336B547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31CC7-29F0-75D4-4148-5622266D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51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3F578-6844-F323-1604-F94304062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B90D-B883-1E8A-FD32-4E9B947C5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1E051-C8D6-5B9E-7C9D-90327D19D1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BEFFE-0AD3-D344-7795-9BF10942B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12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71F43-AB7A-723A-99FA-94770156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7CDC-3991-02DA-0828-11ACC0EE47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E60CA-7B62-CA5D-CC5A-750FB315F1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47A4D-D7BA-CD86-588C-0FAA6B622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95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2E40C-7ED5-2FAF-67E9-F0F11DDBC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1A5D-99DD-BDCA-7E31-58BC63BD06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85D46-99D6-E33D-FBFE-444C811190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08AF6-60D5-4767-ED8C-C55C9F3CE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43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A6F7D-2AC3-16EC-B95B-EB8055324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BD1B-9347-5FD9-E190-E9B3147F72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2B5AEB-258B-1ECF-A8A2-455473AD8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492755-A89A-9436-7F5A-D65553B9B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05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869E4-2449-AC05-3B77-6BABCC03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AD6C-4414-32FF-C132-EAA318990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93AF1-77D6-3F1B-3EB4-76E31CE126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8BEF4-6D48-5336-6E23-48C9A0BC1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67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88597-4F0E-5A90-BA61-132DEC09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808D-CA55-3900-7644-406ABCA7AF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25EC4-2580-C0A9-7EFA-E626D7B54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5B18F1-876B-A5F8-5319-6225983EC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003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02F6-4CE3-449F-90F6-81F466559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8BF4F-079A-821C-E566-91C0A5E40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B5C8F-9E06-8BAC-7BFD-345A3A8FA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E2B96-FE24-14FD-7E3D-A38B5A6EB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05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EAD3-EBD3-8FD4-E5D0-981EE551F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7682-9D2F-0B9F-2BEA-E0A02EC1D5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CA09C-31EB-E6BB-E9F2-87B1A8602D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527978-868E-4DEC-8B52-D585C7CD9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40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D31BE-E5ED-F737-EF1A-83E364355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F7A52-630C-0DA4-FE99-808BEC331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C53E5-D9F9-EF4E-1B9F-3D9A746420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91EBE-629D-AC68-4590-74998278C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243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24A66-91CA-A320-0E43-F486D612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A1A4-806D-FDA1-079F-55A3E95BD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74BB8-F14F-DCF1-E78D-E0530C2A10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F4F48-7C9D-76D0-C829-6A712C049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99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CD214-9B8D-7B6F-63EE-1CCBF399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9DD05-F3A4-4757-E04B-B73CCE1564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1FFEF-4ABF-271E-4F5C-E9875E7581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E58212-B721-2CD4-0722-8BA2B7B6C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31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A090-20D2-382E-18C3-B7EF4CB9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6EAD-3918-8742-9A47-8F2842F170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5A9AF-FCF1-2EF5-A747-B29C2F2B3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B64BB4-AA49-0592-0257-19EFC593E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815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6925B-58DC-FEBC-51B3-E112CB08A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537C-DB04-BBB0-F3DF-D7D010027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E732B4-721D-C6E2-2C3E-FA5929C5D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75DF44-EB6E-2156-F037-E7B038203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B8D2C-34B6-053B-113A-4C65731B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ECC7-E2D2-F7D0-ED7B-2B19D40545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F4ED5-5E72-7870-4702-D6BD927EB3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C271E-29D5-080B-B4CB-2ECF257B8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180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3DF8F-CF2D-F0DF-998F-028B0F37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F2947-7CD4-923C-9836-ADA126CC63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240426-46D2-090E-7363-43128F2B97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0D05B-4771-2D86-741C-E52BC5E30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50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5FA91-D16A-CEE7-A567-395B90941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D93B-1376-F056-0306-E07928CE28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09B404-E759-DE4F-2854-DD247D9F2A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90CA52-51DA-9A81-D9F4-0CD1248A5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42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CE174-8F28-002F-E603-BF78DAD8A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2A65-15F3-461D-CC35-F12150517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86A3BB-7B63-ABC9-5B52-E8507AC90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C9BAA-1627-ADED-3649-D8A0118B6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50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190BA-0987-D030-9934-9C84A3B73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1863-BDD5-B799-2977-6DB7E8B43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00461-C365-3135-E38D-CEA6BBA776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E6122-25DB-5CD8-D040-1B59F1BAC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33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C77C3-B671-2AFD-5FCA-1ED24B2E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6829-08A2-1EC4-9745-4375AE582F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2F7AE-BA98-F68E-D4A6-BEB25BF24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F82CA-6059-55A8-D88E-6EE5FF637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964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C933-5574-4CC1-2DF5-BDA958CD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D94B3-5ECC-CA79-85C2-F407D3434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69784-01CD-A553-8EC6-C55437694D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D1D67-C24D-F074-C994-DA315315D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71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15100-5375-143C-CAF2-A8D9C9971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C2FC-5DA9-7C08-7812-E06C94FC5B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AD5FDA-D498-92FD-D7B8-CC90E7E55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9A7D24-F750-C20D-CFB8-31B3C690D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50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A6A4-ED6F-F3C4-B678-71392E704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3AF5-3510-DCC2-B846-7C226FFAE4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F910A-5184-0CF1-EF3D-4E80BE087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0C3E6E-097F-A7E7-8E47-50029ED4D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528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2F82A-2DED-7E99-B9C6-38201C1C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59CC-DD72-437A-787F-8E08E4717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AF07AE-6CF2-17BF-96FF-9B5A2CF3C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FE256-164F-F0A1-5542-8ABD7A21D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803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8C9AC-CDDF-70D8-7FF0-0000DF95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C0A0E-0D87-E153-79DB-64D8D0BD37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E91A1-FFF3-03CE-CCF6-A0715F7C2F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CC77F7-AB6E-0E8A-01F3-97826DDA6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18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3BBC3-6FB0-8C92-6862-EFFB18A9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9AD9-CC5E-F42B-C0A8-323A4C1CDC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3D2FD-CE14-BDAE-37A7-798BAE0C6F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EFC7A-D4FE-1395-2A97-A81835BBF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76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0F3AF-77DD-6CBE-2DC9-E33D9A2F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A3AF-6045-D43B-4984-2985C3B03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07AB7-FA63-B346-E902-72A34AF250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59471-1016-482A-1216-5E801F798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493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4C02-4ECB-5EE0-B192-4466C38A9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8C36E-FF73-3C01-BEDB-719B14AD71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0BB42-4D71-ED85-4D84-68F2C965E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AF65A-4BE2-9859-BE9A-8F54F0B53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93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4921E-2660-5182-9502-28466E91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8649-5CDB-A0E5-CADD-122A7A3979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0BD1F-12DD-FC16-C6B7-44ED6AB42F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EEC27-1C19-DBE1-081C-C7381091B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228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6E95-B222-A316-E878-DF53F571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D8E75-5282-B779-74C1-082D3FD6D7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F344B-4C5E-6195-CC99-A7B145E7F6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7D25F-BF0C-8E5F-3E9D-E060D5B92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92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68B95-A866-C008-5316-53C8EA4E7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E84F-73E8-4FF3-2C2E-0707D4E2B3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3F66D-2AB7-E11C-4590-0EBE1B4871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2AB4C-4A04-C743-123D-9ADC874BA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20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3FAD-11D2-998D-41DD-8F07F64AD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EBE1-2309-D74D-8304-D3CFAC6CA7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20332-A6F7-31EF-F1AE-84757B86E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1526F1-2F20-804C-B702-23111B288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983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F8E4F-6A2F-9559-045F-DB6ADFF90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4E65-8085-DE03-E1F6-22E7EA487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E1E4A-C7AB-95CE-99B9-D27E25612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9562E9-A973-3C8C-FB47-384FB986D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432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3C548-0DE2-BAAD-991D-C87ACFD73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64867-307B-794B-F98B-000A843E68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79D42-D69E-5085-BEB9-4B0B6011E9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07280-9529-2B9D-CD64-246196A1C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802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C9E2-6041-3C7D-B9D3-C589F9A0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A1C1-2930-4346-A088-8F8F3F34B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E572CB-59B1-6B93-2B1F-F15035A291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B4D8E-B3CD-C71B-5A4C-673D7525F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891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21716-CA71-6096-334C-410E57054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B070-E15B-5287-FF3F-6596B2835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BD7FF-77E5-E150-DCFB-99EC693491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82CB0-182D-8E29-392A-93D12EFDD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182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D3C3-C231-BF8C-D759-32451C6FF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39C6-8B20-4A5C-AC7A-D3A5E8071E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62931-4E9D-6AD6-A346-2798A3C8AC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54C50-C010-A65A-68F4-A1E2213C4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93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24AE0-88C2-2C5C-566C-08612391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19D54-1966-4700-2269-C8DB886FD5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F29A9-D18E-9920-B020-57BA4F063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AFD72-5AC6-955C-77FC-3BD5271A6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791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26834-33CD-895A-92DA-F85AEA9C5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7348-0BB5-27E8-EB8D-5B05585B95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3698B-A8ED-3160-7B43-02D8A6CDC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E965C-6F4C-1650-109E-309C614A5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8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Widescreen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Linda Moore</cp:lastModifiedBy>
  <cp:revision>2</cp:revision>
  <dcterms:created xsi:type="dcterms:W3CDTF">2026-09-04T00:59:17Z</dcterms:created>
  <dcterms:modified xsi:type="dcterms:W3CDTF">2026-09-09T16:18:59Z</dcterms:modified>
</cp:coreProperties>
</file>