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83B34B-3485-40EC-9D57-3597A8542943}" v="6" dt="2026-09-11T00:46:29.2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25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E7A67-87E0-2973-8BE7-C63AECC2B4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A1642A-CD3B-A563-ADFF-66A0FCA0F2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4A0DB8-3D4D-CBBA-9204-4D6F3A461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9772-2E30-4CEB-B23B-5225DE3E3EE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F7916C-F093-19B4-6B9C-A081B62E7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14F204-2FB8-AAA1-57BA-B480D68C3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7D0C6-177C-4AB0-B400-E00C88020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249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BE3C8-232C-9F93-5C1E-945B3DBC4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A7DD25-A78C-C42C-558D-1913888E88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563882-18FF-4FEE-3795-330297AF7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9772-2E30-4CEB-B23B-5225DE3E3EE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78FF17-11CE-1899-349F-C61CC9DD2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3FFFB9-AD41-0BAE-8823-DD2ACA2E2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7D0C6-177C-4AB0-B400-E00C88020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194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7A230-0590-5FBC-D9EF-5EB80389A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0F16F4-64BB-AF44-DDBC-2DF76B8B63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2002B8-2E57-6441-D404-D1CE900A0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9772-2E30-4CEB-B23B-5225DE3E3EE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AA4480-3A6F-952F-FB28-F5B8EF9D1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782E4F-2ABF-43B2-EF4A-ECC0F299F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7D0C6-177C-4AB0-B400-E00C88020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370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F172-32E4-B232-DCFF-A6207FB45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6C0205-00A1-129F-BB81-BAC2C8F22B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08E9BD-2C09-1E47-D7CF-6038C5287F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11C15A-7E2E-CFC1-D9E6-48CF74D06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9772-2E30-4CEB-B23B-5225DE3E3EE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A301E0-02C8-CE5B-0B7F-D104201E0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924D3C-7FA0-D357-1DFB-4437AB966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7D0C6-177C-4AB0-B400-E00C88020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736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44B53-3E84-8B53-EC3D-AE010630E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0233C0-5E27-C652-46D7-979EB18C13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B6C368-966B-34D0-B995-300ED0483A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CCC2F7-1E8F-D6EE-6489-D6997EA076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0E33E3-2596-859D-B262-97FD2ABCDF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AAB1E8-1733-7C5E-7AD1-D63D3B33F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9772-2E30-4CEB-B23B-5225DE3E3EE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B2F93C-8B7A-1D5D-493E-031CDD946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4E84D5-6159-D2AC-06A1-47F828CFB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7D0C6-177C-4AB0-B400-E00C88020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840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506F7-47FE-1B36-B619-ACE3A5D5D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C9900E-6932-FEED-30B4-980BE0B8F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9772-2E30-4CEB-B23B-5225DE3E3EE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C2D2F8-2E60-D876-661B-A390AD7E7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C9347B-D801-2A66-FCBE-3BD3542D5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7D0C6-177C-4AB0-B400-E00C88020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317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90B7AE-3910-EF11-97A1-BA1B45377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9772-2E30-4CEB-B23B-5225DE3E3EE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6F3706-5367-D64C-D7F0-1E00342C6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265EDD-591B-1046-EE16-4CA39EB8D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7D0C6-177C-4AB0-B400-E00C88020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468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B544F-0C47-6C54-7816-BB8A6CD6D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949756-A809-D5A7-5737-4030602AF3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C3DD04-9049-8D33-9F61-3BB211F9E4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B45409-FC46-0935-5F55-ABF2C9C9E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9772-2E30-4CEB-B23B-5225DE3E3EE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EB4FE3-CBF0-C122-2182-09FF45777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F687FF-E27B-037B-841A-158426982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7D0C6-177C-4AB0-B400-E00C88020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078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315B3-5A03-5B45-A1C6-58828F686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B493DA-862A-C84D-1E49-C066365CA8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84A2AD-A8D2-FBFD-2EE1-EA405FFD0E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B670EE-3B77-8DF4-E11C-DFE4A808A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9772-2E30-4CEB-B23B-5225DE3E3EE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E20E1A-50FF-7F62-508C-7EF0BB1C6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2A8BDC-4ED7-F940-12AE-7B6D60DB7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7D0C6-177C-4AB0-B400-E00C88020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224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0002A-4259-4D0C-48BA-F1859915E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AC0607-E891-C8CB-CC6E-6DD6C760B7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EF2CE2-1474-C541-4D05-C778B9EC2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9772-2E30-4CEB-B23B-5225DE3E3EE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319209-E2DA-9254-C06A-12861816C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2E8D2-1E79-361A-0C07-748E76821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7D0C6-177C-4AB0-B400-E00C88020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840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BAF4F8-BE6E-6D8A-A3DD-8E6D061FAC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B0CEE4-D11F-9EC9-4F3E-CF9A897B0E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0B60F0-D451-EE42-2C70-FC87E04D8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9772-2E30-4CEB-B23B-5225DE3E3EE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2DA244-C783-3F87-8DFB-111656562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97B51-D5C1-9FA3-B822-BDBFB9A14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7D0C6-177C-4AB0-B400-E00C88020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796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ABB707-F4CA-393E-BB76-C61469A76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C3E45B-DB95-33CA-A4FE-7ED6F2F310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4B60DF-30E1-58B8-9A2C-65F3565505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9A9772-2E30-4CEB-B23B-5225DE3E3EE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E4EA7B-858D-5154-CF6C-12A891CA89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9DDC94-D842-E623-5687-B767438D74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B7D0C6-177C-4AB0-B400-E00C88020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793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7CA0F-6606-A23D-F201-8CF322A49A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35C89B-176F-1C2F-5291-2E64DF81D8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25C7BF-FC9E-E2ED-D49D-A3217FFE60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684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6736E5-CCAE-E72C-2CA6-4FBE6212C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EBF9E-BA2E-BCB5-9BD1-AFFCEE3B50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6FF3C5-9620-F55D-B5CB-4736986C2F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573AF7-43B3-41EA-DE3F-86F5E5C7F1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111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43202-913E-D60E-632F-B07334A3B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BFBEA-9714-D8C7-347F-65FE4C7AF3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879CE9-35C2-E4EB-94A6-8F967603C1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EA0D4C-0B66-3D05-A3FF-40EFC09B0E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394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6EB0CF-4E33-2797-BEED-D85F1E2EB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ACAE5-2A1D-8FB6-989B-A548754646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D322BD-43F6-3368-AF79-AD77D5FA43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693E27-664B-1D7F-6223-BF230CC1B4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20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F8025-7B00-05C1-5C25-89B5CD433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E281D-7D86-674E-3429-2CDA8F76F7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DC3D0E-3CBA-79FD-B29A-418E468929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23CB5A-61A6-72DC-E9D5-93662F8A65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24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D9359-CECE-E717-17D0-51FBEE8D5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96AE6-7694-0CE4-13B5-33DDACC129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0157ED-A74F-35F0-4AAE-0E16D76945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D8ABC7-41F9-5248-62F1-47DD13B780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233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7078B5-3099-D241-FBBB-62BCBC5AF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946CE-FCAD-56F7-CCFF-AD37D6CEBD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FEA081-858B-2CC0-095F-17DE3C46AB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792AEC-4EF6-AF46-7985-6CCCEBB892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5037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Stacia McKeever</dc:creator>
  <cp:lastModifiedBy>Stacia McKeever</cp:lastModifiedBy>
  <cp:revision>1</cp:revision>
  <dcterms:created xsi:type="dcterms:W3CDTF">2026-09-11T00:41:52Z</dcterms:created>
  <dcterms:modified xsi:type="dcterms:W3CDTF">2026-09-11T00:46:42Z</dcterms:modified>
</cp:coreProperties>
</file>