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7" r:id="rId4"/>
    <p:sldId id="259" r:id="rId5"/>
    <p:sldId id="260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730315F-F1FE-479C-A24C-AE301C38C86B}" v="4" dt="2026-09-04T00:48:45.40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42" d="100"/>
          <a:sy n="42" d="100"/>
        </p:scale>
        <p:origin x="60" y="33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microsoft.com/office/2015/10/relationships/revisionInfo" Target="revisionInfo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DBBCDE-670C-4DCB-FC4C-4DBB1C01B1B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0A6EB75-3EE6-05DA-7513-8BFB81FBA63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0756CE4-C0D8-B2C3-44B9-C8A653041A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33C340-86EA-4648-AC08-19B973B9AAD8}" type="datetimeFigureOut">
              <a:rPr lang="en-US" smtClean="0"/>
              <a:t>9/3/2026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C81C420-0989-CA00-2EBF-3DBEF14556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587DD7-6EB0-20D2-C737-F3EA8BAD34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9EBBB5-30B0-43BB-A78F-139C4A19FC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86387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954197-5B5E-751E-FEDB-0B2690C2C4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0006221-F756-20CF-982F-BE8662414FC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FDDE8BD-8F81-E1C7-A73A-2B91B5AED2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33C340-86EA-4648-AC08-19B973B9AAD8}" type="datetimeFigureOut">
              <a:rPr lang="en-US" smtClean="0"/>
              <a:t>9/3/2026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160E408-4CDD-AF02-0425-0F706F2898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4B54F77-8C96-BBB0-A9DE-A746DEF024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9EBBB5-30B0-43BB-A78F-139C4A19FC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25925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E1B5A7-76EB-A920-B3B9-AB06DACB64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DC5F8F6-B98C-EA6E-8339-7AB16E6A1E5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7ABB5A0-CF01-38D1-0E93-9C4BAF3C60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33C340-86EA-4648-AC08-19B973B9AAD8}" type="datetimeFigureOut">
              <a:rPr lang="en-US" smtClean="0"/>
              <a:t>9/3/2026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71AB0C9-1C95-67DC-DB14-9B19098883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BBF4A92-067C-6E24-3D2C-4308C17875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9EBBB5-30B0-43BB-A78F-139C4A19FC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34639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D2D560-2C73-0B3D-0266-74CD659D9A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39F411E-5284-F9FA-9107-1E7985AD5B3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8326C1F-177D-C2A3-4E59-2CFDF543EB9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933318D-53A2-709F-AA97-66F5E74D5B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33C340-86EA-4648-AC08-19B973B9AAD8}" type="datetimeFigureOut">
              <a:rPr lang="en-US" smtClean="0"/>
              <a:t>9/3/2026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C5E77F2-AB0B-55F9-7C96-A581C70984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D42F82B-1550-BA68-59BB-E950DE9A89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9EBBB5-30B0-43BB-A78F-139C4A19FC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11117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7AF286-8DD7-F741-E0E0-B47E18F217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67EFF88-E8CE-29AF-09E6-09C58EFB207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CC95854-BF96-76ED-08B8-9C0746E8C16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46786AC-595A-FC4D-ADE5-77414A4502D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342AB03-78D6-4B13-033A-EB5AD04C2D7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08115BF-9F36-30F1-8B65-ABF0979E87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33C340-86EA-4648-AC08-19B973B9AAD8}" type="datetimeFigureOut">
              <a:rPr lang="en-US" smtClean="0"/>
              <a:t>9/3/2026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EB3C47A-2663-60FF-DD09-57382C1944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BBDB9E5-7079-58AD-BDCA-9643E9CAD7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9EBBB5-30B0-43BB-A78F-139C4A19FC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24016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48B154-9F18-36E8-95BC-9B1B48639F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FDB59F3-5D2B-B8B8-FCAE-3DAC376998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33C340-86EA-4648-AC08-19B973B9AAD8}" type="datetimeFigureOut">
              <a:rPr lang="en-US" smtClean="0"/>
              <a:t>9/3/2026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8A5D1F5-038D-5568-A575-72AE6F8733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2DE830B-926E-55FB-9CFF-38C9AA29D8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9EBBB5-30B0-43BB-A78F-139C4A19FC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40789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C0B806D-AAA6-2A13-0B6C-887D046741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33C340-86EA-4648-AC08-19B973B9AAD8}" type="datetimeFigureOut">
              <a:rPr lang="en-US" smtClean="0"/>
              <a:t>9/3/2026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4C004B4-D88D-CC87-4D4C-08DD911267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29CA1CC-7C88-A01B-00BE-4C568DD37C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9EBBB5-30B0-43BB-A78F-139C4A19FC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73493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C7FB6B-A299-9EDF-6BC4-6B276C6404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94002FF-EB16-76F4-5A57-444E141590A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0A6DC61-AD52-8572-08D7-89863B50D33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8DFA36C-E8BA-67D9-CD22-2B08640702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33C340-86EA-4648-AC08-19B973B9AAD8}" type="datetimeFigureOut">
              <a:rPr lang="en-US" smtClean="0"/>
              <a:t>9/3/2026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F4E3504-B531-3AFF-64CD-9AF5ED8C10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E07F251-E886-95AA-6904-1E1A6173A2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9EBBB5-30B0-43BB-A78F-139C4A19FC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84895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DFC429-0A88-7CAB-651B-604B930A67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BFD04A3-5ACF-A66D-B324-224A6F05BEE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4A3599C-B2E0-BF08-72FC-9CB268904A0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8CC342B-1904-0B69-9B4C-5465DF1311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33C340-86EA-4648-AC08-19B973B9AAD8}" type="datetimeFigureOut">
              <a:rPr lang="en-US" smtClean="0"/>
              <a:t>9/3/2026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B589A58-45F2-44F0-83F3-00D6883D8D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9D86230-3A1A-8969-AC9F-DE1D87EFCE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9EBBB5-30B0-43BB-A78F-139C4A19FC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62431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63E5F2-5D04-F786-E89B-A549960ABB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B03041A-5AAA-D2AA-F3D4-FEA2D9B2D4F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639B357-CD20-2689-02E3-3CD854A4BA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33C340-86EA-4648-AC08-19B973B9AAD8}" type="datetimeFigureOut">
              <a:rPr lang="en-US" smtClean="0"/>
              <a:t>9/3/2026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93CF4D0-FE89-5B48-45FD-7DA2A44F19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0FCB6DE-1B07-2748-B340-C58565B31D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9EBBB5-30B0-43BB-A78F-139C4A19FC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17021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6A86854-714A-C9DE-DB03-491146E24ED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85B5842-F73D-41FB-A07E-03F866EA636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A9F3D54-598A-CB33-3557-B5147760EA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33C340-86EA-4648-AC08-19B973B9AAD8}" type="datetimeFigureOut">
              <a:rPr lang="en-US" smtClean="0"/>
              <a:t>9/3/2026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545D198-9B8F-7C26-367D-2BA138D7C5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72C69E0-3E70-FC14-3A70-4E8FB10F0E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9EBBB5-30B0-43BB-A78F-139C4A19FC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98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48D63ED-0BE3-F00C-0D36-9ACD2BF738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6561C97-4E7E-18BA-C3B6-8E70BE25D08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EE34D6D-CA25-E5A1-C367-FAC03AD4B2A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633C340-86EA-4648-AC08-19B973B9AAD8}" type="datetimeFigureOut">
              <a:rPr lang="en-US" smtClean="0"/>
              <a:t>9/3/2026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8812F5E-04FA-3019-5583-6DFC0847E5D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8369672-0CC2-DB01-A5CF-D0AF7848E2E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89EBBB5-30B0-43BB-A78F-139C4A19FC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47135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F2CF82-F8DC-AA85-95B0-4A63764868A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12CA214-16DA-256B-5B51-DBF21D1AED2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339A89E-852A-CC3D-D774-3D95BF72103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413149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597CD2-500B-5704-FF2E-D62932718D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82B405-EBCE-C97B-C285-C45399E4AAB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936555B-6758-76B4-AA24-607DE05D2F5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D648CB2-C771-3392-0D58-49DD260E186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0699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EF8CAF-CBBF-6CB8-1592-1CB48B0B25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8D5052-4A59-53D6-244D-4297E52E269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1B7DA9C-B081-BE38-6A3D-444BF294575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F1ED305-48BA-6534-A0E7-6B5F94CBD59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936924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DD9BBB-13CD-7E34-7618-9C6341DF99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57FE56-84CE-8A9D-B0E3-D3AF142A0ED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6785F1F-B238-4F10-1580-3F56F5F1443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C642008-BBE4-1647-B1F7-8C6ECADF833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927251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8A8653-500A-BBFB-4288-7D1FD2548D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4B7F0C-6158-9C04-EDA3-D2B3F03D665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B8976A3-911F-8306-EBD1-CD0142D48B9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DCBCF10-3F83-1EA6-C2A5-64EF9D21C08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176642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Widescreen</PresentationFormat>
  <Paragraphs>0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Aptos</vt:lpstr>
      <vt:lpstr>Aptos Display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Stacia McKeever</dc:creator>
  <cp:lastModifiedBy>Stacia McKeever</cp:lastModifiedBy>
  <cp:revision>1</cp:revision>
  <dcterms:created xsi:type="dcterms:W3CDTF">2026-09-04T00:48:38Z</dcterms:created>
  <dcterms:modified xsi:type="dcterms:W3CDTF">2026-09-04T00:49:32Z</dcterms:modified>
</cp:coreProperties>
</file>