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63" r:id="rId10"/>
    <p:sldId id="265" r:id="rId11"/>
    <p:sldId id="266" r:id="rId12"/>
    <p:sldId id="267" r:id="rId13"/>
    <p:sldId id="274" r:id="rId14"/>
    <p:sldId id="268" r:id="rId15"/>
    <p:sldId id="275" r:id="rId16"/>
    <p:sldId id="264" r:id="rId17"/>
    <p:sldId id="269" r:id="rId18"/>
    <p:sldId id="270" r:id="rId19"/>
    <p:sldId id="276" r:id="rId20"/>
    <p:sldId id="271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9D6205-92D8-4E85-BE03-21BD2EE74C63}" v="19" dt="2026-09-04T00:55:21.7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B805E-ED40-E24E-0782-4985F9F48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89B937-D5EC-84CC-76B6-917E69739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4B030-503E-DB3B-BE09-6A6A59F88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BB63-C6C7-43C6-9457-F55D293225C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0ECD3-E767-1EA0-07E5-94DF42ABB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35744-62C2-A5B8-3E9F-6513E64D9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9DC1-77A6-4230-A1B0-675DBD609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84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D1410-CA31-DD27-F7F2-E4EED1906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BA170-6298-7B9E-B057-EB81EE603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B0271-D401-E8CE-3BE7-6F0A5F581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BB63-C6C7-43C6-9457-F55D293225C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6B248-B861-72A8-A88C-1B0E56A25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00105-FE55-C9BC-CF01-19DCF9E9A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9DC1-77A6-4230-A1B0-675DBD609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30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AAAD8-D119-A30D-291F-582927927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D4808-E13B-84D9-32E5-7D2AEA083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6C29E-B7F6-9EC2-8F28-4D24D3125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BB63-C6C7-43C6-9457-F55D293225C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42075-83EB-7AB6-F1F8-4860547D4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763B3-744E-5699-844F-E5FA64A69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9DC1-77A6-4230-A1B0-675DBD609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154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90370-7745-9D73-78D3-19550F37D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CFAE5-9D82-6207-B2A9-D5BEE13924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9733B6-1E4E-D924-C8B8-181C14F03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FC6939-D198-38AD-7CDD-5E57CE330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BB63-C6C7-43C6-9457-F55D293225C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68B57-E129-BCA8-4F9B-B62CD6044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867BFF-130C-5947-FC3A-F1375F6FA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9DC1-77A6-4230-A1B0-675DBD609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28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55B4-0C00-E33E-78C7-1849321CE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724136-C385-42F4-F589-D6A9CB623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A9FB29-972E-F8E7-209C-BA5BA2A25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3E9431-5641-DDA4-81AE-5E73716C6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2D1B55-7F9C-212F-1C18-E3C4FBBDDB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7FEAA2-023A-8888-5E9C-1813B0176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BB63-C6C7-43C6-9457-F55D293225C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88B1D8-B603-EF4C-8E7E-3CB9E8B6C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E76FA3-F9F4-74FF-8C96-19C084583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9DC1-77A6-4230-A1B0-675DBD609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7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882C7-5139-B6C7-FF40-E22DF60C6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0FCC6E-F8E5-88BD-B503-CFEBE0DC5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BB63-C6C7-43C6-9457-F55D293225C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7E1D62-1804-BB82-42F7-99B3FDF57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38A73-3B26-BDDA-19E8-9F4ECFADE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9DC1-77A6-4230-A1B0-675DBD609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43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AC9EA7-9B8F-D13A-F010-9F60D6D4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BB63-C6C7-43C6-9457-F55D293225C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2370EF-D958-36CD-B4AD-F6CD3C8D6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7B7EC5-2889-7551-D08A-62D0F1108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9DC1-77A6-4230-A1B0-675DBD609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97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617F9-D701-73D2-148D-8675966AE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A5379-8960-17E2-8968-FCDA9D779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F33BD-783F-AD03-7C6A-EF8CAE70E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81E47-AB59-857A-C252-057916745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BB63-C6C7-43C6-9457-F55D293225C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224C0E-C65A-78F8-CFA8-A077FDD58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2E13E9-8821-D8CF-7F9F-B1F1635B0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9DC1-77A6-4230-A1B0-675DBD609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23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49981-1B6A-25ED-9ABD-54AF376ED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66E02C-3372-D840-F06B-BE707F507F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0FCC4-E568-F456-9CF3-E9D8D296A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D217E7-E025-8C4A-0B92-FFFCF1EB6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BB63-C6C7-43C6-9457-F55D293225C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385A25-309F-FB8A-A592-D840E8E6B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967B04-B24A-62F1-BE7A-7155BA581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9DC1-77A6-4230-A1B0-675DBD609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662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22670-4CCC-EB0D-C14E-71D089466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689258-2BA3-F4CF-0822-CDE8D390DE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D3624-08C3-A38C-675D-9D1FF1894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BB63-C6C7-43C6-9457-F55D293225C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F0BEC-E83B-3CC4-AC81-CED557C1D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42443-1394-C33E-93D0-84B4948FB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9DC1-77A6-4230-A1B0-675DBD609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1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78D0AA-25B9-C3F3-9580-020A0D89E6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FC9317-42FB-C779-DAC5-F73F9B453A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6AC9E-E891-F913-88C4-EA111941A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BB63-C6C7-43C6-9457-F55D293225C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72CCA-635E-A705-2FFE-9A2C5D918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CE358-67F6-6194-851A-E0DD511EE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9DC1-77A6-4230-A1B0-675DBD609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150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36E2A9-6DBE-92D1-3566-652518DA4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2DBA08-DF8F-67ED-02FE-B4A70A925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B959E-64FF-C894-4315-AFDBD046A1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4DBB63-C6C7-43C6-9457-F55D293225C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20915-3B18-618A-D4A5-4FD4FAFA14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41940-8FCF-3BA5-5C0D-50053491E5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F39DC1-77A6-4230-A1B0-675DBD609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97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F4553-C99F-2C81-3FC4-2FA6FC7F94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DF376-C949-C200-834B-FCDF215339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638461-4BD4-2FE4-711B-8BEE3AFFA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592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8D011-B5E3-F001-D12B-5F4AD61F9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0D74A-1024-2729-3002-083ACC9DC1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6D2FDA-4AA3-4F2C-4831-A297E2DFCF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70429C-3050-A4FB-8A32-265A6A47B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63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0E3B9-BE0D-43ED-C991-C3E59AD24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14F61-8B34-ED3E-431C-1DB6263EF7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98459-172A-A45A-DD7E-DC4E1400D0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A212B7-7D86-A57C-549A-C7555934D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23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984BD-A7F5-EA74-62CB-DA9D20C2A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84BCD-01BC-351A-F7EB-6472628106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0D58A2-9696-FCFD-2846-2DE01DAD86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8ABA9F-FB68-431A-BB55-2D9096A49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531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CED67-2F4C-6EC1-579B-978077BCF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D5A52-1B8A-D9BA-1574-D2E7F65D1D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215F3F-7021-CD47-1DD0-71A0579248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5FA702-DCF2-7AB8-F025-9D749AA96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75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379B8-1F88-C2AC-005E-00D1162A3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10994-5DF5-8113-CE60-38583C4C1F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D47D46-FD25-F3C6-0483-9B290133A0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3023A4-C6F3-22BF-98D2-000FD67BC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37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CF3EE-C168-6EB9-1951-84192E885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0CE5D-C5E6-F6A6-CF54-A0F24A338C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12E98D-449B-F3B0-E2E4-3510740AFB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559060-DD3D-7876-F117-EC95A82A6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44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00216-7759-847F-9C68-8F2CBA11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D6B9E-98B6-E566-7757-10CD55E2DB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292663-02FA-8C55-C20E-B46EEF6796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8C1521-3984-FC73-F7AB-B44814CF3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30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D3E4D-E012-D684-11B3-1E1AE5FA4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AA4BB-4A9F-1632-7504-B8F25FE81F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CFCF7E-EABF-0D47-5D0A-37B4AA8792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ACCC7B-9ECA-17CC-0C54-313A4ED7E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624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6AE54-2585-93C2-17E1-FB2D29519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AC88E-3A04-A396-57C4-05DA8E9B09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457630-BB7D-D072-F116-4CE7FA26CF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E17C72-B771-2E64-1490-FF7684961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007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A1390-3A77-89B8-B5DD-F6449C140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052DD-4F09-488F-15D5-0444BE468A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545369-2838-DB61-4E7A-20C7A0E5C5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09F88C-8C30-04FB-FC9F-B221CA867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966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5DCAC-992F-C8FA-A172-E1E430EFB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454BF-F6CE-D1D0-28D3-5A42DF52A6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ED754-036E-5606-9D9B-C10546E4E3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EFF370-B3C1-01DC-6F67-5ABBAE05E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81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3B3D4-368C-BAA1-BD2D-EAA071DE2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7BA12-6AE2-1B3E-EA33-1D512E8DF1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97DD8B-BADE-7998-1441-E868F274AF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6AAD0F-9ED8-EF1F-02CC-6A62D7B09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591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B7AEC-3150-1791-84A5-0924304F4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26B6F-3FC0-1BE9-8C74-3B4AB86CCD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3715D2-A7C2-C5A8-E367-B35780A348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30CBE4-19E7-FC18-2856-AC9B558AF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131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DAFE3-C9FC-0FB4-EBBC-C20052771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6A0F5-D233-E237-4DB8-0A48F55C3D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36CB9B-B5F6-1AA6-D41D-A99F010633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022081-C924-3B00-B400-3105CC95D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69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65EF8-C68C-C973-006E-47CFF4235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9A099-CDC6-3955-83AC-8336A87052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F2DA97-8404-ABC2-6787-85414AA150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287D45-D951-4863-B105-BE325F7A5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11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77A41-8B08-C50F-2A52-05DE84DE9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5D687-D930-75BD-93B9-61F84CA2C2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3B5766-544A-8885-53BE-4722E587BC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8B149-543B-670F-6A49-90093FEBB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86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0265E-FE12-5374-BDAF-8231A6D67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69172-B055-0FAB-8B58-A692106030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631A9C-4DFA-605D-C1CA-C208C60B65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2C580-5CCE-8DDE-BC91-5F3755F6B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69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420E7-3BD6-7EF0-2FD8-26EB4770D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04970-17E0-5A47-5D92-C613409FE3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071484-3F69-9E30-B00A-7E550E1140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A9BC6-F27D-92E6-C6B2-E129E9644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88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6396C-FD7F-0208-D7BA-D45085827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4C282-4D12-DB17-A75E-EC51985AC0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68EB52-3F25-9F15-CB38-D11AE6EBED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402F4A-8673-7D58-1A28-98900ADCC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15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019D2-E704-5358-B0CC-BE1598C92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78D83-B300-C08D-013A-B6FA420761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5E67D5-C254-A70F-FCCD-7A9FB964CE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3B513B-12F1-8AB8-91B1-105CAAF9C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78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Stacia McKeever</dc:creator>
  <cp:lastModifiedBy>Linda Moore</cp:lastModifiedBy>
  <cp:revision>2</cp:revision>
  <dcterms:created xsi:type="dcterms:W3CDTF">2026-09-04T00:52:46Z</dcterms:created>
  <dcterms:modified xsi:type="dcterms:W3CDTF">2026-09-09T15:04:42Z</dcterms:modified>
</cp:coreProperties>
</file>