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8" r:id="rId2"/>
    <p:sldId id="259" r:id="rId3"/>
    <p:sldId id="260" r:id="rId4"/>
    <p:sldId id="261" r:id="rId5"/>
    <p:sldId id="262" r:id="rId6"/>
    <p:sldId id="269" r:id="rId7"/>
    <p:sldId id="264" r:id="rId8"/>
    <p:sldId id="265" r:id="rId9"/>
    <p:sldId id="266" r:id="rId10"/>
    <p:sldId id="267" r:id="rId11"/>
    <p:sldId id="27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3DC"/>
    <a:srgbClr val="2C6C8E"/>
    <a:srgbClr val="254023"/>
    <a:srgbClr val="A5552D"/>
    <a:srgbClr val="5A2428"/>
    <a:srgbClr val="2040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4" autoAdjust="0"/>
    <p:restoredTop sz="94612" autoAdjust="0"/>
  </p:normalViewPr>
  <p:slideViewPr>
    <p:cSldViewPr snapToGrid="0" snapToObjects="1">
      <p:cViewPr>
        <p:scale>
          <a:sx n="72" d="100"/>
          <a:sy n="72" d="100"/>
        </p:scale>
        <p:origin x="-3848" y="-24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46" d="100"/>
          <a:sy n="146" d="100"/>
        </p:scale>
        <p:origin x="-4792" y="-11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32FCDD-9FF1-E748-B2BA-C593477028B8}" type="datetimeFigureOut">
              <a:rPr lang="en-US" smtClean="0"/>
              <a:t>9/14/16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888D51-D530-2D48-A302-3C93C1D2A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851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88D51-D530-2D48-A302-3C93C1D2AD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012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360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429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339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18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04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803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69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457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235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963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08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C50EE-C019-594B-96B9-DD5C249E8DEE}" type="datetimeFigureOut">
              <a:rPr lang="en-US" smtClean="0"/>
              <a:t>9/14/16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C9BCB-B20C-E543-A134-27BCFFE5D7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063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017_AiG_VBS_Poster_2-0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98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ilyTotal_Slides_Ma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1345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ilyTotal_Slides_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62636" y="2716741"/>
            <a:ext cx="4656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123,456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283454">
            <a:off x="5291279" y="4516138"/>
            <a:ext cx="4656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5A2428"/>
                </a:solidFill>
              </a:rPr>
              <a:t>Meals!</a:t>
            </a:r>
            <a:endParaRPr lang="en-US" sz="9600" b="1" dirty="0">
              <a:solidFill>
                <a:srgbClr val="5A24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144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ilyTotal_Slides_Ma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324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ailyTotal_Slides_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62636" y="2716741"/>
            <a:ext cx="4656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123,456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283454">
            <a:off x="5291279" y="4516138"/>
            <a:ext cx="4656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43A3DC"/>
                </a:solidFill>
              </a:rPr>
              <a:t>Meals!</a:t>
            </a:r>
            <a:endParaRPr lang="en-US" sz="9600" b="1" dirty="0">
              <a:solidFill>
                <a:srgbClr val="43A3D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67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ilyTotal_Slides_Ma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45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ailyTotal_Slides_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62636" y="2716741"/>
            <a:ext cx="4656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123,456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283454">
            <a:off x="5291279" y="4516138"/>
            <a:ext cx="4656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254023"/>
                </a:solidFill>
              </a:rPr>
              <a:t>Meals!</a:t>
            </a:r>
            <a:endParaRPr lang="en-US" sz="9600" b="1" dirty="0">
              <a:solidFill>
                <a:srgbClr val="25402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762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ilyTotal_Slides_Ma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148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ilyTotal_Slides_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62636" y="2716741"/>
            <a:ext cx="4656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123,456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20283454">
            <a:off x="5291279" y="4516138"/>
            <a:ext cx="4656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A5552D"/>
                </a:solidFill>
              </a:rPr>
              <a:t>Meals!</a:t>
            </a:r>
            <a:endParaRPr lang="en-US" sz="9600" b="1" dirty="0">
              <a:solidFill>
                <a:srgbClr val="A555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019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ilyTotal_Slides_Ma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130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ailyTotal_Slides_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62636" y="2716741"/>
            <a:ext cx="4656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chemeClr val="bg1"/>
                </a:solidFill>
              </a:rPr>
              <a:t>123,456</a:t>
            </a:r>
            <a:endParaRPr lang="en-US" sz="96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 rot="20283454">
            <a:off x="5291279" y="4516138"/>
            <a:ext cx="46563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 smtClean="0">
                <a:solidFill>
                  <a:srgbClr val="204056"/>
                </a:solidFill>
              </a:rPr>
              <a:t>Meals!</a:t>
            </a:r>
            <a:endParaRPr lang="en-US" sz="9600" b="1" dirty="0">
              <a:solidFill>
                <a:srgbClr val="20405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219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16</Words>
  <Application>Microsoft Macintosh PowerPoint</Application>
  <PresentationFormat>Custom</PresentationFormat>
  <Paragraphs>11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X</cp:lastModifiedBy>
  <cp:revision>8</cp:revision>
  <dcterms:created xsi:type="dcterms:W3CDTF">2015-09-02T06:21:53Z</dcterms:created>
  <dcterms:modified xsi:type="dcterms:W3CDTF">2016-09-15T04:22:47Z</dcterms:modified>
</cp:coreProperties>
</file>