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7" autoAdjust="0"/>
    <p:restoredTop sz="94660"/>
  </p:normalViewPr>
  <p:slideViewPr>
    <p:cSldViewPr snapToGrid="0">
      <p:cViewPr varScale="1">
        <p:scale>
          <a:sx n="44" d="100"/>
          <a:sy n="44" d="100"/>
        </p:scale>
        <p:origin x="5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A61-0625-4A9C-9A2E-733ED2AEB83E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E3132-26E6-413E-A180-15B9E72BD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617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A61-0625-4A9C-9A2E-733ED2AEB83E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E3132-26E6-413E-A180-15B9E72BD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00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A61-0625-4A9C-9A2E-733ED2AEB83E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E3132-26E6-413E-A180-15B9E72BD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924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A61-0625-4A9C-9A2E-733ED2AEB83E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E3132-26E6-413E-A180-15B9E72BD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464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A61-0625-4A9C-9A2E-733ED2AEB83E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E3132-26E6-413E-A180-15B9E72BD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0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A61-0625-4A9C-9A2E-733ED2AEB83E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E3132-26E6-413E-A180-15B9E72BD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690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A61-0625-4A9C-9A2E-733ED2AEB83E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E3132-26E6-413E-A180-15B9E72BD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739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A61-0625-4A9C-9A2E-733ED2AEB83E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E3132-26E6-413E-A180-15B9E72BD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539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A61-0625-4A9C-9A2E-733ED2AEB83E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E3132-26E6-413E-A180-15B9E72BD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503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A61-0625-4A9C-9A2E-733ED2AEB83E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E3132-26E6-413E-A180-15B9E72BD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288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AA61-0625-4A9C-9A2E-733ED2AEB83E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E3132-26E6-413E-A180-15B9E72BD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62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4AA61-0625-4A9C-9A2E-733ED2AEB83E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E3132-26E6-413E-A180-15B9E72BD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85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116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80497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5148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</p:spPr>
      </p:pic>
    </p:spTree>
    <p:extLst>
      <p:ext uri="{BB962C8B-B14F-4D97-AF65-F5344CB8AC3E}">
        <p14:creationId xmlns:p14="http://schemas.microsoft.com/office/powerpoint/2010/main" val="1729966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55085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56001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48562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92482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97857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01649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75117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seth mckeever</dc:creator>
  <cp:lastModifiedBy>seth mckeever</cp:lastModifiedBy>
  <cp:revision>1</cp:revision>
  <dcterms:created xsi:type="dcterms:W3CDTF">2016-10-05T18:00:12Z</dcterms:created>
  <dcterms:modified xsi:type="dcterms:W3CDTF">2016-10-05T18:00:51Z</dcterms:modified>
</cp:coreProperties>
</file>