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44" d="100"/>
          <a:sy n="44" d="100"/>
        </p:scale>
        <p:origin x="5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2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6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3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3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0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8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AA61-0625-4A9C-9A2E-733ED2AEB83E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E3132-26E6-413E-A180-15B9E72BD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5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6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80497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514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172996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5085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600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8562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9248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785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0164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5117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mckeever</dc:creator>
  <cp:lastModifiedBy>seth mckeever</cp:lastModifiedBy>
  <cp:revision>1</cp:revision>
  <dcterms:created xsi:type="dcterms:W3CDTF">2016-10-05T18:00:12Z</dcterms:created>
  <dcterms:modified xsi:type="dcterms:W3CDTF">2016-10-05T18:00:51Z</dcterms:modified>
</cp:coreProperties>
</file>