
<file path=[Content_Types].xml><?xml version="1.0" encoding="utf-8"?>
<Types xmlns="http://schemas.openxmlformats.org/package/2006/content-types">
  <Default Extension="xml" ContentType="application/xml"/>
  <Default Extension="mov" ContentType="video/quicktime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/>
    <p:restoredTop sz="94629"/>
  </p:normalViewPr>
  <p:slideViewPr>
    <p:cSldViewPr snapToGrid="0" snapToObjects="1">
      <p:cViewPr varScale="1">
        <p:scale>
          <a:sx n="137" d="100"/>
          <a:sy n="137" d="100"/>
        </p:scale>
        <p:origin x="22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50EE-C019-594B-96B9-DD5C249E8DEE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9BCB-B20C-E543-A134-27BCFFE5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6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50EE-C019-594B-96B9-DD5C249E8DEE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9BCB-B20C-E543-A134-27BCFFE5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2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50EE-C019-594B-96B9-DD5C249E8DEE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9BCB-B20C-E543-A134-27BCFFE5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3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50EE-C019-594B-96B9-DD5C249E8DEE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9BCB-B20C-E543-A134-27BCFFE5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8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50EE-C019-594B-96B9-DD5C249E8DEE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9BCB-B20C-E543-A134-27BCFFE5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50EE-C019-594B-96B9-DD5C249E8DEE}" type="datetimeFigureOut">
              <a:rPr lang="en-US" smtClean="0"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9BCB-B20C-E543-A134-27BCFFE5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0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50EE-C019-594B-96B9-DD5C249E8DEE}" type="datetimeFigureOut">
              <a:rPr lang="en-US" smtClean="0"/>
              <a:t>9/1/15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9BCB-B20C-E543-A134-27BCFFE5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6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50EE-C019-594B-96B9-DD5C249E8DEE}" type="datetimeFigureOut">
              <a:rPr lang="en-US" smtClean="0"/>
              <a:t>9/1/15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9BCB-B20C-E543-A134-27BCFFE5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5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50EE-C019-594B-96B9-DD5C249E8DEE}" type="datetimeFigureOut">
              <a:rPr lang="en-US" smtClean="0"/>
              <a:t>9/1/15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9BCB-B20C-E543-A134-27BCFFE5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35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50EE-C019-594B-96B9-DD5C249E8DEE}" type="datetimeFigureOut">
              <a:rPr lang="en-US" smtClean="0"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9BCB-B20C-E543-A134-27BCFFE5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6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50EE-C019-594B-96B9-DD5C249E8DEE}" type="datetimeFigureOut">
              <a:rPr lang="en-US" smtClean="0"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9BCB-B20C-E543-A134-27BCFFE5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0EE-C019-594B-96B9-DD5C249E8DEE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C9BCB-B20C-E543-A134-27BCFFE5D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6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2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a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" y="158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1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382001">
            <a:off x="4463586" y="762850"/>
            <a:ext cx="56076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Helvetica Neue" charset="0"/>
                <a:ea typeface="Helvetica Neue" charset="0"/>
                <a:cs typeface="Helvetica Neue" charset="0"/>
              </a:rPr>
              <a:t>123,456</a:t>
            </a:r>
          </a:p>
          <a:p>
            <a:pPr algn="ctr"/>
            <a:r>
              <a:rPr lang="en-US" sz="7200" b="1" dirty="0" smtClean="0">
                <a:latin typeface="Helvetica Neue" charset="0"/>
                <a:ea typeface="Helvetica Neue" charset="0"/>
                <a:cs typeface="Helvetica Neue" charset="0"/>
              </a:rPr>
              <a:t>Meals</a:t>
            </a:r>
            <a:endParaRPr lang="en-US" sz="72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434" y="328386"/>
            <a:ext cx="2459736" cy="228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a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" y="158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382001">
            <a:off x="4463586" y="762850"/>
            <a:ext cx="56076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Helvetica Neue" charset="0"/>
                <a:ea typeface="Helvetica Neue" charset="0"/>
                <a:cs typeface="Helvetica Neue" charset="0"/>
              </a:rPr>
              <a:t>123,456</a:t>
            </a:r>
          </a:p>
          <a:p>
            <a:pPr algn="ctr"/>
            <a:r>
              <a:rPr lang="en-US" sz="7200" b="1" dirty="0" smtClean="0">
                <a:latin typeface="Helvetica Neue" charset="0"/>
                <a:ea typeface="Helvetica Neue" charset="0"/>
                <a:cs typeface="Helvetica Neue" charset="0"/>
              </a:rPr>
              <a:t>Meals</a:t>
            </a:r>
            <a:endParaRPr lang="en-US" sz="72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02" y="449683"/>
            <a:ext cx="2459736" cy="228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9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a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" y="158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382001">
            <a:off x="4463586" y="762850"/>
            <a:ext cx="56076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Helvetica Neue" charset="0"/>
                <a:ea typeface="Helvetica Neue" charset="0"/>
                <a:cs typeface="Helvetica Neue" charset="0"/>
              </a:rPr>
              <a:t>123,456</a:t>
            </a:r>
          </a:p>
          <a:p>
            <a:pPr algn="ctr"/>
            <a:r>
              <a:rPr lang="en-US" sz="7200" b="1" dirty="0" smtClean="0">
                <a:latin typeface="Helvetica Neue" charset="0"/>
                <a:ea typeface="Helvetica Neue" charset="0"/>
                <a:cs typeface="Helvetica Neue" charset="0"/>
              </a:rPr>
              <a:t>Meals</a:t>
            </a:r>
            <a:endParaRPr lang="en-US" sz="72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03" y="394217"/>
            <a:ext cx="2459736" cy="228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2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a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" y="158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1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382001">
            <a:off x="4463586" y="762850"/>
            <a:ext cx="56076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Helvetica Neue" charset="0"/>
                <a:ea typeface="Helvetica Neue" charset="0"/>
                <a:cs typeface="Helvetica Neue" charset="0"/>
              </a:rPr>
              <a:t>123,456</a:t>
            </a:r>
          </a:p>
          <a:p>
            <a:pPr algn="ctr"/>
            <a:r>
              <a:rPr lang="en-US" sz="7200" b="1" dirty="0" smtClean="0">
                <a:latin typeface="Helvetica Neue" charset="0"/>
                <a:ea typeface="Helvetica Neue" charset="0"/>
                <a:cs typeface="Helvetica Neue" charset="0"/>
              </a:rPr>
              <a:t>Meals</a:t>
            </a:r>
            <a:endParaRPr lang="en-US" sz="72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12" y="398514"/>
            <a:ext cx="2459736" cy="228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3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a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" y="158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6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"/>
    </mc:Choice>
    <mc:Fallback>
      <p:transition spd="slow" advClick="0" advTm="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382001">
            <a:off x="4463586" y="762850"/>
            <a:ext cx="56076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Helvetica Neue" charset="0"/>
                <a:ea typeface="Helvetica Neue" charset="0"/>
                <a:cs typeface="Helvetica Neue" charset="0"/>
              </a:rPr>
              <a:t>123,456</a:t>
            </a:r>
          </a:p>
          <a:p>
            <a:pPr algn="ctr"/>
            <a:r>
              <a:rPr lang="en-US" sz="7200" b="1" dirty="0" smtClean="0">
                <a:latin typeface="Helvetica Neue" charset="0"/>
                <a:ea typeface="Helvetica Neue" charset="0"/>
                <a:cs typeface="Helvetica Neue" charset="0"/>
              </a:rPr>
              <a:t>Meals</a:t>
            </a:r>
            <a:endParaRPr lang="en-US" sz="72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23" y="403548"/>
            <a:ext cx="2459736" cy="228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7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Macintosh PowerPoint</Application>
  <PresentationFormat>Widescreen</PresentationFormat>
  <Paragraphs>10</Paragraphs>
  <Slides>15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Helvetica Neue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2015-09-02T06:21:53Z</dcterms:created>
  <dcterms:modified xsi:type="dcterms:W3CDTF">2015-09-02T06:39:33Z</dcterms:modified>
</cp:coreProperties>
</file>