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10FA-077C-4AC8-9B54-7BF8E3768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204C4-2D0F-43F3-B4BF-D4A65B250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F68F4-F5C1-408D-8515-2A733F2F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E66F-B8DB-41CA-8C21-EA0D1431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E7D3A-6C96-4C4B-90DB-2FB1162D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E8ED-BA67-4A50-B0B4-8FFB4285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A7E68-D06C-4951-91F5-E5884F0C6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99A75-2D40-4B5A-ACEB-C17BC538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0505A-1A54-4C69-87A5-32077F52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89B04-5F64-4A27-8E3C-E874E47E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80D21-C726-4147-A844-0BD951B16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83C2B-41F3-4DB4-9227-53BA30D31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AE0A8-CB0E-4282-9D54-93EF7F9AB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B290-730C-4C84-B644-D5281EDE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FA9A-5D9E-4888-9318-3EB521D1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5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7A43-A2BC-4617-9958-CFFB311A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B1B2-A990-4CB7-9F04-9A31AE8E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7075F-A7A4-42B8-81BE-64199FF9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1478C-2F99-4E3C-8F6F-8250CF8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09AB7-84DE-41FE-8FFA-97B69E9B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6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6CB34-E6DD-4CE8-A92D-3BD4ACF4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CCA9A-6479-4BFD-8D67-7F88D0C58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592FC-2394-44F7-A2D4-3FB4B84A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1E6A9-7AE0-43E2-A87F-59DF45C4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D0C7F-ADAB-4830-9C55-1493D7B3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1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D4D6-A46A-4EB7-90EA-F4994FF8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BD2A-9890-4BAA-83EA-4351C28A3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EE717-B2D6-4750-8A0D-3F97425AD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19EE8-34D1-4F63-9E7B-98972FFE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C2C75-B9EB-4825-8A11-AF80C5EE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A6111-FBD5-48D0-9FEA-5FB1E15A3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B99C-89D8-45FF-AE2B-FC092A71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B0CFF-0E00-42B6-9B68-8BBCD8C32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B8FE2-69EC-4D1A-9013-2DCC2B05D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D5179-18A5-44EB-B7C6-F2314C4BF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EC84B-699C-4A19-BF3C-5BCE154DF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637F43-427B-4F22-A417-F1D45919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27EECE-3186-4455-BC5E-097BC91C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1B19D-73AD-4CFF-9DB8-0D29A9B7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3691-458F-42CC-B7F2-D5519E20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CCDF0-3D3C-446A-9CDA-046F9B77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58FE0-08E3-469C-97FC-F92985A7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DBFB8-5C20-4EDE-8F7C-FBC2B889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E165B-53C1-44EF-8718-C885EBB6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06A49-B6C6-40A9-831C-4D66CAD5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F20A2-0051-477A-8EEB-E716E2CF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D6FB-9463-435E-8877-3C8B469D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702C-C873-41D0-8ABD-728F3380E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E2EF3-CB32-42E3-A01D-937AEF91E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41712-A4B8-47CD-A5A0-E1C2ADA9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C53E3-3D29-488E-A31E-C612C83E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CD9FA-35A4-43F9-B342-15EBD58E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3757-45AC-4B38-B11A-432AB732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FC9AE1-69E8-4021-8089-636888879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1918F-515D-406C-AA19-E3FF298BF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A84F5-16FC-4E83-AAAF-8F650E35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4B8B8-2257-40E7-9622-FA4E6614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9174C-3794-45EA-AE58-F103BB54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5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79DB7-1C0B-44D8-993D-F3A1EDFA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202B1-3F38-41FC-89E1-325B26AF1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A5579-5946-45AB-85B6-3CD0631E4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192CE-B386-4EFE-B1B3-455AFDF9D485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5156-A802-4D55-9709-FC3EAA07B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7450D-5A55-4680-BDBA-9B0059FFC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D420-5AEB-406B-8D73-BA53D585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0E0C75-775C-4497-8B0B-1EEA16D2A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" y="0"/>
            <a:ext cx="12103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6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EADEFC-FCFE-4CA8-90BA-30314EB02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" y="0"/>
            <a:ext cx="12103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6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F1B94C-261F-40EC-ABAC-93AC165C5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" y="0"/>
            <a:ext cx="12103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2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3FF35D-89CA-4D87-9D7C-016675057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" y="0"/>
            <a:ext cx="12103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94C6A-43B6-4FCF-9863-19F73561A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" y="0"/>
            <a:ext cx="12103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2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Sudol</dc:creator>
  <cp:lastModifiedBy>Alexis Sudol</cp:lastModifiedBy>
  <cp:revision>1</cp:revision>
  <dcterms:created xsi:type="dcterms:W3CDTF">2019-08-16T16:09:14Z</dcterms:created>
  <dcterms:modified xsi:type="dcterms:W3CDTF">2019-08-16T16:11:07Z</dcterms:modified>
</cp:coreProperties>
</file>