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8D67-8646-42EE-8237-A83516875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DA1B5-CF59-438D-A9B9-A06E18D0F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A37DC-54F7-4CF2-98AF-58BE3B8A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45F86-D25A-4EA7-B378-608ECB6F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633C-3D41-475A-B85F-47617237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83CE-0961-47EC-B953-EDC02BFE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2EA73-79DA-4953-8190-C52366D39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5F44-1803-45F2-AEAC-F1DB0DB2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7215-7823-46AB-B33F-25C19ABA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4F478-DFD8-4674-BD1D-F6D802FA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7293-4460-405B-B502-64F54E732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647C7-AF95-4CC8-B4B2-43D3B76D3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95BCC-0751-4207-BA16-A4273C14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BF813-AED5-45D8-B5DC-C7410347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EA2B3-33AE-40B4-A98A-16D8E6D1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9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4831-5EA7-4689-8C05-1FDADCD2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15D-6237-431B-887E-25A87D3D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6650B-D00E-4487-9DDA-2460A439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49475-7974-4F59-A4ED-7F59D394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A75BB-7F0D-428B-9C05-E1B4F543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E85A-EA9D-433B-87C0-C1F08A84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F0DEE-E3D4-4C42-8AF5-B5A037CA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1B5AC-8D74-45E5-977B-5EFF5B64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21FA-43C2-43A1-870F-6AB1B34C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AC518-0145-4C2B-8D2A-989B79D6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7B13-4F6B-4B2A-A272-B5D7C921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9F30-7E50-4A21-912B-F5AC68904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9B486-C6F6-46F1-B9C0-CCDCF1E9B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3C38F-E84B-4130-9941-C0B7E67A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A927-2F18-4E45-9DC8-5719B357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85842-DFD5-40E0-B856-16D7C5C3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5CC4-1BF1-4136-BCFA-8FD6CA2F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CFB9A-C552-41B7-9DF2-D11B2E28C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413C7-46B3-4456-89E9-4DD189CB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A945E-87AB-4C05-A1B0-99377B2F4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81E9D-5FD4-4D3D-8C0B-18DE755DF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CFB59-519F-4CB9-90B2-ADD19FCB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E0358-A2F9-4463-9ED7-3910C3E0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A6E33-DD7B-4DA3-98EC-F14E0486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D9A9-CC0A-47D7-94C8-C7BDEE82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21BBD-FF77-4497-830A-DEAE43D4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7ED84-4096-40E8-8D1C-22C2256F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12185-1015-4B1F-8E9C-A05817A7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23078-65D5-4AD1-9063-E5E786C8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CA988-17DB-4E34-9FCE-109B9A7E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1BB94-3662-47E0-9E50-B1EB22C7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EB06-1F19-49CA-AEB5-99D33ED3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7040-FD8B-43B3-AAD1-77907C5CC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D12B6-B2F5-408D-AA96-7AC7FABD5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AD945-3659-4152-89D7-0DE050AA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5DE-4DC0-42A6-BF84-E3ED0A5A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F14FD-DB99-4D76-9D24-3CA4ED9E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1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089-F786-48FD-A402-51B57C10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FED93-BD42-460B-B670-226B8B079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91739-21E8-4603-B356-3767DA70C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3229E-7C7C-4007-BB5F-C51452C9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6D19D-4065-4DAB-A2DC-17D5A5B5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18F21-36AE-4719-87BB-076DF629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F429E-F52C-4A7E-BEAE-D9D4251C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C8D51-EAF1-40AF-A685-4C9A9B5E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35580-5A2C-469A-832C-0D61F780E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300A-A6F4-42B4-B37B-74408ACEFD4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95EB-0808-4440-A93A-F51303AC0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0561-C282-402C-B15C-D9E85EE99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6C73-4BDC-4C97-A971-31CA4452A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A2EEE75-EC55-401E-825D-6CD64550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" y="0"/>
            <a:ext cx="12190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BBFA22C-DA79-4D1B-B204-F5DCDADE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" y="0"/>
            <a:ext cx="12190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4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tray&#10;&#10;Description automatically generated">
            <a:extLst>
              <a:ext uri="{FF2B5EF4-FFF2-40B4-BE49-F238E27FC236}">
                <a16:creationId xmlns:a16="http://schemas.microsoft.com/office/drawing/2014/main" id="{A69A4F3B-A084-41A4-A8AE-0D8AB3D5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" y="0"/>
            <a:ext cx="12190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DFD93D5-89CC-4D22-A28C-61D9EBF5C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" y="0"/>
            <a:ext cx="12190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items, tray&#10;&#10;Description automatically generated">
            <a:extLst>
              <a:ext uri="{FF2B5EF4-FFF2-40B4-BE49-F238E27FC236}">
                <a16:creationId xmlns:a16="http://schemas.microsoft.com/office/drawing/2014/main" id="{AB9CC2AD-B4CE-4BD9-AD23-04A4ED6DD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" y="0"/>
            <a:ext cx="12190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2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Tebbit</dc:creator>
  <cp:lastModifiedBy>Alexis Tebbit</cp:lastModifiedBy>
  <cp:revision>1</cp:revision>
  <dcterms:created xsi:type="dcterms:W3CDTF">2022-07-07T22:24:18Z</dcterms:created>
  <dcterms:modified xsi:type="dcterms:W3CDTF">2022-07-07T22:25:24Z</dcterms:modified>
</cp:coreProperties>
</file>