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 snapToObjects="1">
      <p:cViewPr varScale="1">
        <p:scale>
          <a:sx n="122" d="100"/>
          <a:sy n="122" d="100"/>
        </p:scale>
        <p:origin x="74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4D8B8-4A2A-074F-9B9B-96C77E54A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D9D5D7-1369-C04E-BACF-8DC692535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97B456-EA19-4649-B6E9-555F50F0E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112A3-D8DB-CD44-966B-151AB1062948}" type="datetimeFigureOut">
              <a:rPr lang="en-US" smtClean="0"/>
              <a:t>6/13/22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55706-4CBF-9C4D-986D-472725FD7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973DB-4862-A645-BE64-1BAC6C1BD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F9397-456E-6C41-8343-036768227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03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775A0-5888-6543-8E6B-BBC5E340E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8A39F7-DE96-F440-BD2C-6B69B220BA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4FC35-E458-D14D-9689-100ACCF94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112A3-D8DB-CD44-966B-151AB1062948}" type="datetimeFigureOut">
              <a:rPr lang="en-US" smtClean="0"/>
              <a:t>6/13/22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33D80D-33E9-8F42-9D8C-5A4C3ABC3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B708C-7EF2-C141-9548-4C1F9E181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F9397-456E-6C41-8343-036768227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16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C5532B-6932-0143-B346-CF20BC13F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C67123-EEEA-FC4F-9AEA-E0AF913955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64600B-AC05-444F-82CD-F70FDCC75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112A3-D8DB-CD44-966B-151AB1062948}" type="datetimeFigureOut">
              <a:rPr lang="en-US" smtClean="0"/>
              <a:t>6/13/22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D3D2E-94D7-8046-AEFC-1CDEB9157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E6C4F-76A2-2048-891A-76407322B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F9397-456E-6C41-8343-036768227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838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1361E-4128-3A4A-9D95-00A63BDBE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75181-B72D-914E-8CDA-9064F5A3B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B688D-40E5-9D46-B535-E2927D37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112A3-D8DB-CD44-966B-151AB1062948}" type="datetimeFigureOut">
              <a:rPr lang="en-US" smtClean="0"/>
              <a:t>6/13/22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C46AA-288E-0344-8033-59D5EE2B2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ACBAC-AD50-D64E-9132-A70223DFC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F9397-456E-6C41-8343-036768227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19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FE67F-674F-4B4A-AB54-F77BCAA11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0E3283-D5F4-654A-B441-A4649EA81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D544D4-07C0-B64A-A44F-D46035806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112A3-D8DB-CD44-966B-151AB1062948}" type="datetimeFigureOut">
              <a:rPr lang="en-US" smtClean="0"/>
              <a:t>6/13/22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C1E09-76D4-054D-9E21-74B9869BD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710D9-A6FC-644C-BAB4-B036AA4F3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F9397-456E-6C41-8343-036768227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986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D07ED-E087-9D4F-A349-80BED5A71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B2C61-BE8F-094F-AACA-82ED8F06A2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B7C4A1-84CD-4F40-A351-6CFE9C367D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E3B2C5-7E02-E242-9B3E-012D6A827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112A3-D8DB-CD44-966B-151AB1062948}" type="datetimeFigureOut">
              <a:rPr lang="en-US" smtClean="0"/>
              <a:t>6/13/22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10556C-01ED-F04F-98EB-02EBE62CB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A65E79-62C8-3C4E-BF78-D37F7068E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F9397-456E-6C41-8343-036768227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049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B61AF-17C1-B044-B9D1-7EA238D2D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7AF1DA-377C-1642-8A44-927D21933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C41226-188A-6E47-8B11-BB727DBF9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671B89-0DD2-7F42-810B-4F86112D62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722404-88E8-8446-B037-97688A3FAE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B11711-2FB3-6C4A-91CB-93935DF7B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112A3-D8DB-CD44-966B-151AB1062948}" type="datetimeFigureOut">
              <a:rPr lang="en-US" smtClean="0"/>
              <a:t>6/13/22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3B2950-E0DA-8B42-9521-C05AAFCD1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DB6384-3454-3845-BCC8-2F40C38CE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F9397-456E-6C41-8343-036768227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647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EFCC4-0A51-FD45-A52C-C3BD31AF8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004596-4E1D-3F42-BEC0-EBD425E0D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112A3-D8DB-CD44-966B-151AB1062948}" type="datetimeFigureOut">
              <a:rPr lang="en-US" smtClean="0"/>
              <a:t>6/13/22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74F2F4-3E3D-1F4D-9931-EA2CB79C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C355B3-AC7F-4A4D-BDEC-5C08ADEC0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F9397-456E-6C41-8343-036768227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747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19AAEB-BC41-DF49-A764-46FAB6AEA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112A3-D8DB-CD44-966B-151AB1062948}" type="datetimeFigureOut">
              <a:rPr lang="en-US" smtClean="0"/>
              <a:t>6/13/22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6B89D0-4287-2248-9262-6ABC060FB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18650-4DAD-0840-A1EC-CF63934A1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F9397-456E-6C41-8343-036768227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611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5A342-10E7-A64E-A24E-042BB1A4C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0D697-075E-DF4C-B451-EC2D292C3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91D05C-34F9-F645-85B4-64125192E9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83022-EF52-2F43-B657-00F55FB67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112A3-D8DB-CD44-966B-151AB1062948}" type="datetimeFigureOut">
              <a:rPr lang="en-US" smtClean="0"/>
              <a:t>6/13/22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BFBF1-5D42-714E-AF83-FEA67FEE4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543A41-8413-3E43-BEAE-84EB2E59F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F9397-456E-6C41-8343-036768227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316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F5C98-9A0E-1243-BBD1-8524EA521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66E8DF-33D8-D541-8467-1C62FF015B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7F0BCF-3B12-0B4C-8DD7-D2C4EB660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C710-D13E-4649-8945-3E6812567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112A3-D8DB-CD44-966B-151AB1062948}" type="datetimeFigureOut">
              <a:rPr lang="en-US" smtClean="0"/>
              <a:t>6/13/22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77FD02-D2B3-164D-BFB8-68EA8B1C5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9F513F-BE54-1649-A69E-FCBF6ED1D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F9397-456E-6C41-8343-036768227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94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7CB7FC-C880-494F-9813-D43AF00B7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EE4029-DF08-5848-955A-5198B6B255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51F89-67CB-194C-92BD-629A62A851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112A3-D8DB-CD44-966B-151AB1062948}" type="datetimeFigureOut">
              <a:rPr lang="en-US" smtClean="0"/>
              <a:t>6/13/22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45EB6-532B-8C47-9B6B-76841666F1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0F132-A97D-4F4E-A81F-3194607C33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F9397-456E-6C41-8343-036768227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172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A8530-F91C-B148-92C6-6C1A750FE1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889575-F2B9-C948-811B-29AA175E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video game screen capture&#10;&#10;Description automatically generated with low confidence">
            <a:extLst>
              <a:ext uri="{FF2B5EF4-FFF2-40B4-BE49-F238E27FC236}">
                <a16:creationId xmlns:a16="http://schemas.microsoft.com/office/drawing/2014/main" id="{BE7C7702-7717-6644-B896-2A4861B99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text, indoor, decorated&#10;&#10;Description automatically generated">
            <a:extLst>
              <a:ext uri="{FF2B5EF4-FFF2-40B4-BE49-F238E27FC236}">
                <a16:creationId xmlns:a16="http://schemas.microsoft.com/office/drawing/2014/main" id="{DF9F2645-1D17-8B4B-839C-7F8458CA6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763559B5-21F6-9242-A8CA-4C92913AA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A picture containing text, indoor, toy, orange&#10;&#10;Description automatically generated">
            <a:extLst>
              <a:ext uri="{FF2B5EF4-FFF2-40B4-BE49-F238E27FC236}">
                <a16:creationId xmlns:a16="http://schemas.microsoft.com/office/drawing/2014/main" id="{A5854896-E5C4-C044-8895-E3A106869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 descr="A picture containing text, indoor, decorated&#10;&#10;Description automatically generated">
            <a:extLst>
              <a:ext uri="{FF2B5EF4-FFF2-40B4-BE49-F238E27FC236}">
                <a16:creationId xmlns:a16="http://schemas.microsoft.com/office/drawing/2014/main" id="{40F96483-EBB0-8C48-988C-51C5467160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A picture containing text, sky&#10;&#10;Description automatically generated">
            <a:extLst>
              <a:ext uri="{FF2B5EF4-FFF2-40B4-BE49-F238E27FC236}">
                <a16:creationId xmlns:a16="http://schemas.microsoft.com/office/drawing/2014/main" id="{5688CDB1-3EFE-0A49-AADD-4DE0128D5C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65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A8530-F91C-B148-92C6-6C1A750FE1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889575-F2B9-C948-811B-29AA175E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video game screen capture&#10;&#10;Description automatically generated with low confidence">
            <a:extLst>
              <a:ext uri="{FF2B5EF4-FFF2-40B4-BE49-F238E27FC236}">
                <a16:creationId xmlns:a16="http://schemas.microsoft.com/office/drawing/2014/main" id="{BE7C7702-7717-6644-B896-2A4861B99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1988E9-E7A7-6240-951B-888564F43EE4}"/>
              </a:ext>
            </a:extLst>
          </p:cNvPr>
          <p:cNvSpPr/>
          <p:nvPr/>
        </p:nvSpPr>
        <p:spPr>
          <a:xfrm>
            <a:off x="8361868" y="2485126"/>
            <a:ext cx="2525050" cy="58477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enika" panose="02010802050508060204" pitchFamily="2" charset="77"/>
              </a:rPr>
              <a:t>??? Meals</a:t>
            </a:r>
          </a:p>
        </p:txBody>
      </p:sp>
    </p:spTree>
    <p:extLst>
      <p:ext uri="{BB962C8B-B14F-4D97-AF65-F5344CB8AC3E}">
        <p14:creationId xmlns:p14="http://schemas.microsoft.com/office/powerpoint/2010/main" val="2548964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A8530-F91C-B148-92C6-6C1A750FE1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889575-F2B9-C948-811B-29AA175E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text, indoor, decorated&#10;&#10;Description automatically generated">
            <a:extLst>
              <a:ext uri="{FF2B5EF4-FFF2-40B4-BE49-F238E27FC236}">
                <a16:creationId xmlns:a16="http://schemas.microsoft.com/office/drawing/2014/main" id="{DF9F2645-1D17-8B4B-839C-7F8458CA6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A8B7B23-6434-7A46-85C2-8D16F06010B4}"/>
              </a:ext>
            </a:extLst>
          </p:cNvPr>
          <p:cNvSpPr/>
          <p:nvPr/>
        </p:nvSpPr>
        <p:spPr>
          <a:xfrm>
            <a:off x="8361868" y="2485126"/>
            <a:ext cx="2525050" cy="58477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enika" panose="02010802050508060204" pitchFamily="2" charset="77"/>
              </a:rPr>
              <a:t>??? Meals</a:t>
            </a:r>
          </a:p>
        </p:txBody>
      </p:sp>
    </p:spTree>
    <p:extLst>
      <p:ext uri="{BB962C8B-B14F-4D97-AF65-F5344CB8AC3E}">
        <p14:creationId xmlns:p14="http://schemas.microsoft.com/office/powerpoint/2010/main" val="3903213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A8530-F91C-B148-92C6-6C1A750FE1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889575-F2B9-C948-811B-29AA175E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763559B5-21F6-9242-A8CA-4C92913AA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10FE749-202D-E343-B841-C03C9392F5AC}"/>
              </a:ext>
            </a:extLst>
          </p:cNvPr>
          <p:cNvSpPr/>
          <p:nvPr/>
        </p:nvSpPr>
        <p:spPr>
          <a:xfrm>
            <a:off x="8361868" y="2485126"/>
            <a:ext cx="2525050" cy="58477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enika" panose="02010802050508060204" pitchFamily="2" charset="77"/>
              </a:rPr>
              <a:t>??? Meals</a:t>
            </a:r>
          </a:p>
        </p:txBody>
      </p:sp>
    </p:spTree>
    <p:extLst>
      <p:ext uri="{BB962C8B-B14F-4D97-AF65-F5344CB8AC3E}">
        <p14:creationId xmlns:p14="http://schemas.microsoft.com/office/powerpoint/2010/main" val="3337124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A8530-F91C-B148-92C6-6C1A750FE1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889575-F2B9-C948-811B-29AA175E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 descr="A picture containing text, indoor, toy, orange&#10;&#10;Description automatically generated">
            <a:extLst>
              <a:ext uri="{FF2B5EF4-FFF2-40B4-BE49-F238E27FC236}">
                <a16:creationId xmlns:a16="http://schemas.microsoft.com/office/drawing/2014/main" id="{A5854896-E5C4-C044-8895-E3A106869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38C909B-C665-8B4F-B56B-BB0D934D0BD4}"/>
              </a:ext>
            </a:extLst>
          </p:cNvPr>
          <p:cNvSpPr/>
          <p:nvPr/>
        </p:nvSpPr>
        <p:spPr>
          <a:xfrm>
            <a:off x="8361868" y="2485126"/>
            <a:ext cx="2525050" cy="58477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enika" panose="02010802050508060204" pitchFamily="2" charset="77"/>
              </a:rPr>
              <a:t>??? Meals</a:t>
            </a:r>
          </a:p>
        </p:txBody>
      </p:sp>
    </p:spTree>
    <p:extLst>
      <p:ext uri="{BB962C8B-B14F-4D97-AF65-F5344CB8AC3E}">
        <p14:creationId xmlns:p14="http://schemas.microsoft.com/office/powerpoint/2010/main" val="2408246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A8530-F91C-B148-92C6-6C1A750FE1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889575-F2B9-C948-811B-29AA175E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 descr="A picture containing text, indoor, decorated&#10;&#10;Description automatically generated">
            <a:extLst>
              <a:ext uri="{FF2B5EF4-FFF2-40B4-BE49-F238E27FC236}">
                <a16:creationId xmlns:a16="http://schemas.microsoft.com/office/drawing/2014/main" id="{40F96483-EBB0-8C48-988C-51C546716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3174117-D7ED-AB44-8225-44D531A152C9}"/>
              </a:ext>
            </a:extLst>
          </p:cNvPr>
          <p:cNvSpPr/>
          <p:nvPr/>
        </p:nvSpPr>
        <p:spPr>
          <a:xfrm>
            <a:off x="8361868" y="2485126"/>
            <a:ext cx="2525050" cy="58477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enika" panose="02010802050508060204" pitchFamily="2" charset="77"/>
              </a:rPr>
              <a:t>??? Meals</a:t>
            </a:r>
          </a:p>
        </p:txBody>
      </p:sp>
    </p:spTree>
    <p:extLst>
      <p:ext uri="{BB962C8B-B14F-4D97-AF65-F5344CB8AC3E}">
        <p14:creationId xmlns:p14="http://schemas.microsoft.com/office/powerpoint/2010/main" val="8180048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10</Words>
  <Application>Microsoft Macintosh PowerPoint</Application>
  <PresentationFormat>Widescreen</PresentationFormat>
  <Paragraphs>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Berenika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Dean Clark</dc:creator>
  <cp:lastModifiedBy>Dean Clark</cp:lastModifiedBy>
  <cp:revision>4</cp:revision>
  <dcterms:created xsi:type="dcterms:W3CDTF">2022-06-13T19:13:25Z</dcterms:created>
  <dcterms:modified xsi:type="dcterms:W3CDTF">2022-06-13T23:39:27Z</dcterms:modified>
</cp:coreProperties>
</file>