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42" d="100"/>
          <a:sy n="42" d="100"/>
        </p:scale>
        <p:origin x="78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A7C5A-56B5-9715-664E-05F7FB979F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8FE3D4-7ECD-329B-3C0E-F4CCDD2224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AACE87-EDBD-FD24-42DE-AAFB3847B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3A2D3-6AE8-44AC-9C66-3706647B3742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A9A97C-5599-E64A-9647-CA361BBD3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0355D-228F-E534-1073-B9BBA621A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FFE61-4525-4060-9754-90CF26E89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81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E0A3F-A3AF-E68B-E316-B860AB087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6FD550-6C9F-C611-C48F-8DFE54EF88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266B-ACD9-8465-44F5-FFDCCC16C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3A2D3-6AE8-44AC-9C66-3706647B3742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C03EE-DB18-88C6-B00B-5B6C6F28E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391B6-C04A-A88A-A30A-8FCE8598D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FFE61-4525-4060-9754-90CF26E89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317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B1F0FB-0C3F-62F0-EDD3-9E08D4DAA5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26F505-84E2-5F97-1219-AC4CCD59F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7E8AD9-9BE1-165B-C825-8D6DD5626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3A2D3-6AE8-44AC-9C66-3706647B3742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141EE6-E9DA-FC44-9073-CAE38A8EA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477F7-E798-8301-6D18-47E62B2C1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FFE61-4525-4060-9754-90CF26E89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37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91916-2107-88D1-3EFA-7691050BD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8D08A3-858F-DD8B-9A34-31F2A75F0B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D740B-0820-0E73-694B-557304EC8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3A2D3-6AE8-44AC-9C66-3706647B3742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B2AA7-D47E-83BE-ACDC-04D3E966D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B54B4-6833-7FD1-2F09-5616D64EE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FFE61-4525-4060-9754-90CF26E89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402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1678F-7583-47B0-C53E-D448CDB9F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C66426-91BB-D8FE-7489-A891D1F30C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848C3-6DC3-CD89-A533-A4A7997E3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3A2D3-6AE8-44AC-9C66-3706647B3742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5E762D-437A-EDF3-056B-AB3AC400F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073B98-DA1E-4C95-FDF8-71E1A1EBE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FFE61-4525-4060-9754-90CF26E89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547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A8861-FA8E-1C82-0786-D3F498007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C3131-28CC-58D8-CC48-3374B8F41A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C363F5-F223-10B3-8B75-2163BFA29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6E6A0-AF56-21F5-A771-5D13880D6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3A2D3-6AE8-44AC-9C66-3706647B3742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B42788-9DDA-3C8C-13A3-4847B93B0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4AD8A5-DFDA-B986-A134-2266F417C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FFE61-4525-4060-9754-90CF26E89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830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276B6-8C94-D744-94DA-301C94416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FE8C0C-85CC-46CC-3042-B3D42926D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4DA0C3-C2CE-5C24-36B2-F08B2C69BA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201C9C-01C7-ABF4-3A04-0DF2306A35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17E65A-E232-621D-3830-5E664A9246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44ECAD-C8FB-7C6E-BD85-431330069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3A2D3-6AE8-44AC-9C66-3706647B3742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FC9A25-4D53-2841-80E6-9899D29CD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F89FFE-5BAC-AC03-8EDC-0A14B7D9B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FFE61-4525-4060-9754-90CF26E89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835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72217-858D-1D16-1E2D-4F5892D08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972441-626E-4699-148A-50559F223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3A2D3-6AE8-44AC-9C66-3706647B3742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3CE7CF-EE8C-6CE3-05E0-7C085A892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61B0ED-3643-65BF-AA39-604CA2029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FFE61-4525-4060-9754-90CF26E89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036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5C84F0-86F9-5C5F-A23B-4D5D3F6D6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3A2D3-6AE8-44AC-9C66-3706647B3742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6EC56D-CE27-288B-216E-0643FD81D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648D55-16C9-B8A0-528C-20A5A3AE6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FFE61-4525-4060-9754-90CF26E89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364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89EA4-7FA9-2052-1A91-EED8724A0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38F23-6E73-A2BA-D5BF-34CE81A29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0BE433-A8ED-BD4C-99EB-6DDC4DEE95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5D1350-493C-A74C-B632-A7B64EC3B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3A2D3-6AE8-44AC-9C66-3706647B3742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021719-A3D7-CA28-5949-D1F1EE5B2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EAD3E7-173C-5D34-27D1-8846BB887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FFE61-4525-4060-9754-90CF26E89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892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9AE76-B32E-5767-21D4-1FEAE149D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453596-8CCC-43F3-9D9C-A41998C0B5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DC2393-1285-0E08-560F-954C763AFD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2036A8-F9AC-6986-51E8-97D4C7DB9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3A2D3-6AE8-44AC-9C66-3706647B3742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73FAED-D6FB-9FA4-2C28-1086DC6E0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118F7A-E695-3FD4-D2ED-D0AECCA85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FFE61-4525-4060-9754-90CF26E89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853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2A9CEA-0A41-3CA4-2B62-313E43DA4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75F309-5C00-42F9-0B88-BAF1FA5E7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65600-19AC-724A-74F5-284E16D84C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3A2D3-6AE8-44AC-9C66-3706647B3742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B79788-1228-3B7B-FE43-80543DAF32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5F30-5E01-A526-A21D-BAA4AF5D88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FFE61-4525-4060-9754-90CF26E89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87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F898A-D7C3-3905-C851-AC6589286A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3C3630-E7BE-F434-5F34-A0A429C0B9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lage of pictures of vehicles and a bell&#10;&#10;Description automatically generated">
            <a:extLst>
              <a:ext uri="{FF2B5EF4-FFF2-40B4-BE49-F238E27FC236}">
                <a16:creationId xmlns:a16="http://schemas.microsoft.com/office/drawing/2014/main" id="{30ABA116-C3D4-EE55-64A7-88AE129214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0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F898A-D7C3-3905-C851-AC6589286A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3C3630-E7BE-F434-5F34-A0A429C0B9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frog on a branch&#10;&#10;Description automatically generated">
            <a:extLst>
              <a:ext uri="{FF2B5EF4-FFF2-40B4-BE49-F238E27FC236}">
                <a16:creationId xmlns:a16="http://schemas.microsoft.com/office/drawing/2014/main" id="{62D11958-A82C-47E3-5879-9256253EB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72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F898A-D7C3-3905-C851-AC6589286A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3C3630-E7BE-F434-5F34-A0A429C0B9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moth&#10;&#10;Description automatically generated">
            <a:extLst>
              <a:ext uri="{FF2B5EF4-FFF2-40B4-BE49-F238E27FC236}">
                <a16:creationId xmlns:a16="http://schemas.microsoft.com/office/drawing/2014/main" id="{1A567586-415C-234E-B1A7-685C6AD642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084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F898A-D7C3-3905-C851-AC6589286A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3C3630-E7BE-F434-5F34-A0A429C0B9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butterflies on a white surface&#10;&#10;Description automatically generated">
            <a:extLst>
              <a:ext uri="{FF2B5EF4-FFF2-40B4-BE49-F238E27FC236}">
                <a16:creationId xmlns:a16="http://schemas.microsoft.com/office/drawing/2014/main" id="{F744048B-A171-67D2-63FB-9F3B17922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429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F898A-D7C3-3905-C851-AC6589286A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3C3630-E7BE-F434-5F34-A0A429C0B9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skunks in a cave&#10;&#10;Description automatically generated">
            <a:extLst>
              <a:ext uri="{FF2B5EF4-FFF2-40B4-BE49-F238E27FC236}">
                <a16:creationId xmlns:a16="http://schemas.microsoft.com/office/drawing/2014/main" id="{7A041EC5-841D-4F84-103F-018DC9CE8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0740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F898A-D7C3-3905-C851-AC6589286A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3C3630-E7BE-F434-5F34-A0A429C0B9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orcupine walking on dirt&#10;&#10;Description automatically generated">
            <a:extLst>
              <a:ext uri="{FF2B5EF4-FFF2-40B4-BE49-F238E27FC236}">
                <a16:creationId xmlns:a16="http://schemas.microsoft.com/office/drawing/2014/main" id="{02980B15-E108-D14F-143F-8464E6178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99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F898A-D7C3-3905-C851-AC6589286A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3C3630-E7BE-F434-5F34-A0A429C0B9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n armadillo in the grass&#10;&#10;Description automatically generated">
            <a:extLst>
              <a:ext uri="{FF2B5EF4-FFF2-40B4-BE49-F238E27FC236}">
                <a16:creationId xmlns:a16="http://schemas.microsoft.com/office/drawing/2014/main" id="{8BAE7859-DB49-B720-C897-7B6797249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586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F898A-D7C3-3905-C851-AC6589286A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3C3630-E7BE-F434-5F34-A0A429C0B9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a tree trunk&#10;&#10;Description automatically generated">
            <a:extLst>
              <a:ext uri="{FF2B5EF4-FFF2-40B4-BE49-F238E27FC236}">
                <a16:creationId xmlns:a16="http://schemas.microsoft.com/office/drawing/2014/main" id="{D8AB8BBC-2FD0-A070-1E9F-1E71EB0E2A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546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F898A-D7C3-3905-C851-AC6589286A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3C3630-E7BE-F434-5F34-A0A429C0B9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everal pictures of different birds&#10;&#10;Description automatically generated">
            <a:extLst>
              <a:ext uri="{FF2B5EF4-FFF2-40B4-BE49-F238E27FC236}">
                <a16:creationId xmlns:a16="http://schemas.microsoft.com/office/drawing/2014/main" id="{E1FAE944-62D8-40C8-735D-EC7E770B4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888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F898A-D7C3-3905-C851-AC6589286A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3C3630-E7BE-F434-5F34-A0A429C0B9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lage of pictures of animals&#10;&#10;Description automatically generated">
            <a:extLst>
              <a:ext uri="{FF2B5EF4-FFF2-40B4-BE49-F238E27FC236}">
                <a16:creationId xmlns:a16="http://schemas.microsoft.com/office/drawing/2014/main" id="{AE1CABF1-015B-DECD-E575-87E186514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353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F898A-D7C3-3905-C851-AC6589286A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3C3630-E7BE-F434-5F34-A0A429C0B9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lage of different animals&#10;&#10;Description automatically generated">
            <a:extLst>
              <a:ext uri="{FF2B5EF4-FFF2-40B4-BE49-F238E27FC236}">
                <a16:creationId xmlns:a16="http://schemas.microsoft.com/office/drawing/2014/main" id="{B0D88036-6155-EF2D-123F-B65C59F5C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95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F898A-D7C3-3905-C851-AC6589286A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3C3630-E7BE-F434-5F34-A0A429C0B9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lage of photos of animals&#10;&#10;Description automatically generated">
            <a:extLst>
              <a:ext uri="{FF2B5EF4-FFF2-40B4-BE49-F238E27FC236}">
                <a16:creationId xmlns:a16="http://schemas.microsoft.com/office/drawing/2014/main" id="{894CAA83-79B2-2460-8C81-442D31C909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113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F898A-D7C3-3905-C851-AC6589286A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3C3630-E7BE-F434-5F34-A0A429C0B9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lage of photos of a river&#10;&#10;Description automatically generated">
            <a:extLst>
              <a:ext uri="{FF2B5EF4-FFF2-40B4-BE49-F238E27FC236}">
                <a16:creationId xmlns:a16="http://schemas.microsoft.com/office/drawing/2014/main" id="{64B9F275-4E26-21BF-B841-0F625A8D27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65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F898A-D7C3-3905-C851-AC6589286A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3C3630-E7BE-F434-5F34-A0A429C0B9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the structure of the earth&#10;&#10;Description automatically generated">
            <a:extLst>
              <a:ext uri="{FF2B5EF4-FFF2-40B4-BE49-F238E27FC236}">
                <a16:creationId xmlns:a16="http://schemas.microsoft.com/office/drawing/2014/main" id="{40D1A696-7C84-767F-687E-B3F106B60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751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F898A-D7C3-3905-C851-AC6589286A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3C3630-E7BE-F434-5F34-A0A429C0B9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lage of photos of volcanoes&#10;&#10;Description automatically generated">
            <a:extLst>
              <a:ext uri="{FF2B5EF4-FFF2-40B4-BE49-F238E27FC236}">
                <a16:creationId xmlns:a16="http://schemas.microsoft.com/office/drawing/2014/main" id="{CEAD1944-4C84-4826-8673-5B4E9A165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28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F898A-D7C3-3905-C851-AC6589286A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3C3630-E7BE-F434-5F34-A0A429C0B9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everal pictures of ancient buildings&#10;&#10;Description automatically generated">
            <a:extLst>
              <a:ext uri="{FF2B5EF4-FFF2-40B4-BE49-F238E27FC236}">
                <a16:creationId xmlns:a16="http://schemas.microsoft.com/office/drawing/2014/main" id="{E3D61D7F-9133-F66E-6BA5-3565466559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971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Widescreen</PresentationFormat>
  <Paragraphs>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Stacia McKeever</dc:creator>
  <cp:lastModifiedBy>Stacia McKeever</cp:lastModifiedBy>
  <cp:revision>2</cp:revision>
  <dcterms:created xsi:type="dcterms:W3CDTF">2023-09-16T00:13:17Z</dcterms:created>
  <dcterms:modified xsi:type="dcterms:W3CDTF">2023-09-16T00:16:56Z</dcterms:modified>
</cp:coreProperties>
</file>