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335" r:id="rId3"/>
    <p:sldId id="307" r:id="rId4"/>
    <p:sldId id="329" r:id="rId5"/>
    <p:sldId id="330" r:id="rId6"/>
    <p:sldId id="331" r:id="rId7"/>
    <p:sldId id="332" r:id="rId8"/>
    <p:sldId id="333" r:id="rId9"/>
    <p:sldId id="334" r:id="rId10"/>
    <p:sldId id="367" r:id="rId11"/>
    <p:sldId id="260" r:id="rId12"/>
    <p:sldId id="324" r:id="rId13"/>
    <p:sldId id="323" r:id="rId14"/>
    <p:sldId id="322" r:id="rId15"/>
    <p:sldId id="308" r:id="rId16"/>
    <p:sldId id="261" r:id="rId17"/>
    <p:sldId id="262" r:id="rId18"/>
    <p:sldId id="263" r:id="rId19"/>
    <p:sldId id="265" r:id="rId20"/>
    <p:sldId id="267" r:id="rId21"/>
    <p:sldId id="268" r:id="rId22"/>
    <p:sldId id="269" r:id="rId23"/>
    <p:sldId id="336" r:id="rId24"/>
    <p:sldId id="272" r:id="rId25"/>
    <p:sldId id="325" r:id="rId26"/>
    <p:sldId id="309" r:id="rId27"/>
    <p:sldId id="310" r:id="rId28"/>
    <p:sldId id="311" r:id="rId29"/>
    <p:sldId id="273" r:id="rId30"/>
    <p:sldId id="277" r:id="rId31"/>
    <p:sldId id="275" r:id="rId32"/>
    <p:sldId id="345" r:id="rId33"/>
    <p:sldId id="374" r:id="rId34"/>
    <p:sldId id="276" r:id="rId35"/>
    <p:sldId id="344" r:id="rId36"/>
    <p:sldId id="337" r:id="rId37"/>
    <p:sldId id="281" r:id="rId38"/>
    <p:sldId id="326" r:id="rId39"/>
    <p:sldId id="312" r:id="rId40"/>
    <p:sldId id="313" r:id="rId41"/>
    <p:sldId id="314" r:id="rId42"/>
    <p:sldId id="315" r:id="rId43"/>
    <p:sldId id="362" r:id="rId44"/>
    <p:sldId id="363" r:id="rId45"/>
    <p:sldId id="284" r:id="rId46"/>
    <p:sldId id="285" r:id="rId47"/>
    <p:sldId id="286" r:id="rId48"/>
    <p:sldId id="287" r:id="rId49"/>
    <p:sldId id="327" r:id="rId50"/>
    <p:sldId id="338" r:id="rId51"/>
    <p:sldId id="368" r:id="rId52"/>
    <p:sldId id="369" r:id="rId53"/>
    <p:sldId id="370" r:id="rId54"/>
    <p:sldId id="371" r:id="rId55"/>
    <p:sldId id="372" r:id="rId56"/>
    <p:sldId id="373" r:id="rId57"/>
    <p:sldId id="288" r:id="rId58"/>
    <p:sldId id="339" r:id="rId59"/>
    <p:sldId id="290" r:id="rId60"/>
    <p:sldId id="291" r:id="rId61"/>
    <p:sldId id="28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60"/>
  </p:normalViewPr>
  <p:slideViewPr>
    <p:cSldViewPr snapToGrid="0">
      <p:cViewPr varScale="1">
        <p:scale>
          <a:sx n="40" d="100"/>
          <a:sy n="40" d="100"/>
        </p:scale>
        <p:origin x="5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87C1-8B3B-F5D7-F6D5-FD8FEEC5B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8E6DB-8FD1-3375-6540-BD0AD0188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F4978-3889-75B7-6588-24DD90C3E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1C3D8-8B5B-42D2-7DF4-5D20DA74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72E7A-6EB5-7201-4EE1-5647FE64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56A8F-F5BD-A5DD-75B3-541F83C8B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04A4C-3BCE-9EB7-77F8-B37C45604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C6882-5AFB-B72B-107B-9EEFE2A8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5CAA5-9B01-554F-0EEB-6BECD8FDD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944F3-2E82-2CA5-63E7-71EF3AB0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C9B04-2CCA-5982-0DF1-1AA672C03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0F948-271C-19EC-8188-D926F6A7A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DD953-87EF-B73D-BF5F-CFD7FCF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2A59-BCD3-3483-0B56-C5116E13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9D54A-3328-5621-3584-93D3F0F0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2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E005-886A-56F9-0E09-79B3E228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6DC5-8965-FB83-2107-49AD6E6A5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6D8F-9296-E39C-9350-22FF06E8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E423-39AB-BF41-11C8-C13A7D500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59BE6-B01E-80E8-0DFE-98344A19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8DAA-7E61-0BC5-CF97-4FBD06E2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0C284-5700-B520-9A10-D3A9D6E67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9311-E09E-BFEF-A986-2C5DC191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23D94-B5A4-954F-4B8B-5E5AED35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E004A-3F1E-1581-8194-E86D2B8B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6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1721-623A-29DF-CF5A-4C5BF8C1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394D-703C-4BEC-15BD-B4A4F558E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BF542-24E7-0966-2E59-46DFCE921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935D4-4B0D-14EC-16DB-D1F55011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5369F-4BCE-9219-AFE6-EF357E28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88465-F5FD-EAC0-8728-3D2AE62B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6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D56F-0446-EDE0-B9FE-08BDE94FF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49830-F761-7DCB-2951-452650D2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638D-84E5-94E9-8641-260DA1E2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05948-8A4F-AAD0-B15A-9F91981C1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774D09-CA98-0A98-D0E1-B80B8BD77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4F748-22A5-4EF7-8C5F-5039FE0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EA699-CE04-7002-1ED2-60B75FA9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86388-3834-5B49-234E-98F3B414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8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43CC-34CB-41BD-BD6C-AD72C1CA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98B8-8D2A-D71A-436B-980875D68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78DCA-72AE-4FB2-BA3E-FACBBDB4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C43FE-4CF3-A015-D90E-78FADEA3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9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28B98-B53B-4845-1628-862B43BC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E9F5D-9190-BD0D-BF23-7AE36A5D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10BC-6DE3-5FED-A464-7549AD29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9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747D-B56C-332E-CA50-14183FAC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E00A6-63FF-E418-D9B4-E2B386D10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9470A-607E-6A95-A1D0-DAF4793DC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B5388-6599-B8CD-C80E-F0C967E64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4D246-3B7D-15EC-5A30-5EC307FA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7D93F-1EB2-A23E-735B-9E17EC76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7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E28E-18AF-F110-6E37-77DAD62F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F853C-F8E1-2E5D-8AA0-0698B0754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37537-1800-245E-C151-D39C65352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0A97F-BF5F-C88F-34CB-6AD7489F6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C8ED-D62A-403B-4E76-19F0739B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88520-33EB-3DDA-087B-897B9834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3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15039-8EB4-B97B-4857-5CDC6961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E1827-CEEC-1A5F-64D4-3FB51C183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2D1-BB84-B431-C5A3-0A4CE9758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FE768-06D5-CA99-2861-B6F7EFBC8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71FE-D66C-1B5F-D892-46EBD5DE5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4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leaf&#10;&#10;Description automatically generated">
            <a:extLst>
              <a:ext uri="{FF2B5EF4-FFF2-40B4-BE49-F238E27FC236}">
                <a16:creationId xmlns:a16="http://schemas.microsoft.com/office/drawing/2014/main" id="{09B00EB4-D994-4D37-C301-E9922843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een bird on a branch with a blue and yellow flower&#10;&#10;Description automatically generated">
            <a:extLst>
              <a:ext uri="{FF2B5EF4-FFF2-40B4-BE49-F238E27FC236}">
                <a16:creationId xmlns:a16="http://schemas.microsoft.com/office/drawing/2014/main" id="{0D05D6AC-1D53-72AE-0341-67A285F89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20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y sign with green vines and leaves&#10;&#10;Description automatically generated">
            <a:extLst>
              <a:ext uri="{FF2B5EF4-FFF2-40B4-BE49-F238E27FC236}">
                <a16:creationId xmlns:a16="http://schemas.microsoft.com/office/drawing/2014/main" id="{4D8DA828-C689-3AD4-9741-4A1C352CB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37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sign with green vines and leaves&#10;&#10;Description automatically generated">
            <a:extLst>
              <a:ext uri="{FF2B5EF4-FFF2-40B4-BE49-F238E27FC236}">
                <a16:creationId xmlns:a16="http://schemas.microsoft.com/office/drawing/2014/main" id="{7A7F5A92-359F-27CA-FBB2-05D0EE32E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ey rectangular sign with green leaves and a bug&#10;&#10;Description automatically generated">
            <a:extLst>
              <a:ext uri="{FF2B5EF4-FFF2-40B4-BE49-F238E27FC236}">
                <a16:creationId xmlns:a16="http://schemas.microsoft.com/office/drawing/2014/main" id="{D1BB2630-62EC-D671-FF75-3205265A0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20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a bug&#10;&#10;Description automatically generated">
            <a:extLst>
              <a:ext uri="{FF2B5EF4-FFF2-40B4-BE49-F238E27FC236}">
                <a16:creationId xmlns:a16="http://schemas.microsoft.com/office/drawing/2014/main" id="{800A61C1-F491-6F91-8713-71BFF63A7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6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E34E2974-B26C-701D-3965-FEC649194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and person holding flowers&#10;&#10;Description automatically generated">
            <a:extLst>
              <a:ext uri="{FF2B5EF4-FFF2-40B4-BE49-F238E27FC236}">
                <a16:creationId xmlns:a16="http://schemas.microsoft.com/office/drawing/2014/main" id="{452C4FE1-61B2-5612-A173-DCE61EA42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93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artoon of a ship in the water&#10;&#10;Description automatically generated">
            <a:extLst>
              <a:ext uri="{FF2B5EF4-FFF2-40B4-BE49-F238E27FC236}">
                <a16:creationId xmlns:a16="http://schemas.microsoft.com/office/drawing/2014/main" id="{46D31FBE-D4FC-4590-C092-6B3B90F14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ng wooden boat on a football field&#10;&#10;Description automatically generated">
            <a:extLst>
              <a:ext uri="{FF2B5EF4-FFF2-40B4-BE49-F238E27FC236}">
                <a16:creationId xmlns:a16="http://schemas.microsoft.com/office/drawing/2014/main" id="{82A5B257-A493-568B-7290-9ABEE5FFF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56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dinosaurs in a barn&#10;&#10;Description automatically generated">
            <a:extLst>
              <a:ext uri="{FF2B5EF4-FFF2-40B4-BE49-F238E27FC236}">
                <a16:creationId xmlns:a16="http://schemas.microsoft.com/office/drawing/2014/main" id="{B7C2A08B-9CA9-B24F-9892-113D7E949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een bird on a branch with a blue and yellow flower&#10;&#10;Description automatically generated">
            <a:extLst>
              <a:ext uri="{FF2B5EF4-FFF2-40B4-BE49-F238E27FC236}">
                <a16:creationId xmlns:a16="http://schemas.microsoft.com/office/drawing/2014/main" id="{0D05D6AC-1D53-72AE-0341-67A285F89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1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dinosaurs in it&#10;&#10;Description automatically generated">
            <a:extLst>
              <a:ext uri="{FF2B5EF4-FFF2-40B4-BE49-F238E27FC236}">
                <a16:creationId xmlns:a16="http://schemas.microsoft.com/office/drawing/2014/main" id="{921307D8-9529-D0EF-47D9-E77D9D053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oster with a planet in the middle&#10;&#10;Description automatically generated">
            <a:extLst>
              <a:ext uri="{FF2B5EF4-FFF2-40B4-BE49-F238E27FC236}">
                <a16:creationId xmlns:a16="http://schemas.microsoft.com/office/drawing/2014/main" id="{4A8F3076-E4FF-2F6E-3F5A-6667D7F1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56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kneeling in front of a bonfire&#10;&#10;Description automatically generated">
            <a:extLst>
              <a:ext uri="{FF2B5EF4-FFF2-40B4-BE49-F238E27FC236}">
                <a16:creationId xmlns:a16="http://schemas.microsoft.com/office/drawing/2014/main" id="{F0953778-ECFF-4A64-35AB-0478EFD5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4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frog on a leaf&#10;&#10;Description automatically generated">
            <a:extLst>
              <a:ext uri="{FF2B5EF4-FFF2-40B4-BE49-F238E27FC236}">
                <a16:creationId xmlns:a16="http://schemas.microsoft.com/office/drawing/2014/main" id="{4A97DBD0-4E02-BAE8-644D-F956D5994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49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y rectangular sign with green vines and leaves&#10;&#10;Description automatically generated">
            <a:extLst>
              <a:ext uri="{FF2B5EF4-FFF2-40B4-BE49-F238E27FC236}">
                <a16:creationId xmlns:a16="http://schemas.microsoft.com/office/drawing/2014/main" id="{ED832D04-977B-7D60-E5C4-984CCCD1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65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vines and leaves&#10;&#10;Description automatically generated">
            <a:extLst>
              <a:ext uri="{FF2B5EF4-FFF2-40B4-BE49-F238E27FC236}">
                <a16:creationId xmlns:a16="http://schemas.microsoft.com/office/drawing/2014/main" id="{4ED90818-8AE4-4C80-1DB0-A0AE91050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91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26B1140C-D7DD-B0D6-4E7F-695856CE8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0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flowers&#10;&#10;Description automatically generated">
            <a:extLst>
              <a:ext uri="{FF2B5EF4-FFF2-40B4-BE49-F238E27FC236}">
                <a16:creationId xmlns:a16="http://schemas.microsoft.com/office/drawing/2014/main" id="{0B1F86B4-BB35-B0B7-6765-0DAF2975F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66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a ship in the water&#10;&#10;Description automatically generated">
            <a:extLst>
              <a:ext uri="{FF2B5EF4-FFF2-40B4-BE49-F238E27FC236}">
                <a16:creationId xmlns:a16="http://schemas.microsoft.com/office/drawing/2014/main" id="{20EE8296-699D-40BF-A867-E33C8D5FE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artoon of two people&#10;&#10;Description automatically generated">
            <a:extLst>
              <a:ext uri="{FF2B5EF4-FFF2-40B4-BE49-F238E27FC236}">
                <a16:creationId xmlns:a16="http://schemas.microsoft.com/office/drawing/2014/main" id="{A438C227-48AB-55AF-1A97-7B2BB5525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2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FFF57551-D22A-83E8-3395-CC9FACC6D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90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of a building with people around it&#10;&#10;Description automatically generated">
            <a:extLst>
              <a:ext uri="{FF2B5EF4-FFF2-40B4-BE49-F238E27FC236}">
                <a16:creationId xmlns:a16="http://schemas.microsoft.com/office/drawing/2014/main" id="{9981D0EB-2555-099B-37BD-53124995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8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faces&#10;&#10;Description automatically generated">
            <a:extLst>
              <a:ext uri="{FF2B5EF4-FFF2-40B4-BE49-F238E27FC236}">
                <a16:creationId xmlns:a16="http://schemas.microsoft.com/office/drawing/2014/main" id="{4C355E16-92F0-16B5-1F35-2B82DD77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83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group of men&#10;&#10;Description automatically generated">
            <a:extLst>
              <a:ext uri="{FF2B5EF4-FFF2-40B4-BE49-F238E27FC236}">
                <a16:creationId xmlns:a16="http://schemas.microsoft.com/office/drawing/2014/main" id="{9F818528-2F0C-0FE9-7FD5-9D24C9DFE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1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rawing of a globe with arrows&#10;&#10;Description automatically generated">
            <a:extLst>
              <a:ext uri="{FF2B5EF4-FFF2-40B4-BE49-F238E27FC236}">
                <a16:creationId xmlns:a16="http://schemas.microsoft.com/office/drawing/2014/main" id="{EA46CE79-6950-697D-8F15-BE6B40C10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4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number and images on it&#10;&#10;Description automatically generated">
            <a:extLst>
              <a:ext uri="{FF2B5EF4-FFF2-40B4-BE49-F238E27FC236}">
                <a16:creationId xmlns:a16="http://schemas.microsoft.com/office/drawing/2014/main" id="{C8526C7C-434C-5DDB-87DB-F0BEB49CF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3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board with colorful speech bubbles&#10;&#10;Description automatically generated">
            <a:extLst>
              <a:ext uri="{FF2B5EF4-FFF2-40B4-BE49-F238E27FC236}">
                <a16:creationId xmlns:a16="http://schemas.microsoft.com/office/drawing/2014/main" id="{3F1BFD9F-80B1-E8FF-48DB-AFF96B273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1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in a jungle&#10;&#10;Description automatically generated">
            <a:extLst>
              <a:ext uri="{FF2B5EF4-FFF2-40B4-BE49-F238E27FC236}">
                <a16:creationId xmlns:a16="http://schemas.microsoft.com/office/drawing/2014/main" id="{EDAD89F7-4AAE-CD29-926B-23E4FFE3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5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y rectangular sign with green leaves and white text&#10;&#10;Description automatically generated">
            <a:extLst>
              <a:ext uri="{FF2B5EF4-FFF2-40B4-BE49-F238E27FC236}">
                <a16:creationId xmlns:a16="http://schemas.microsoft.com/office/drawing/2014/main" id="{C7C453C7-D5E3-69FA-3E42-A4D9C654E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72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white text&#10;&#10;Description automatically generated">
            <a:extLst>
              <a:ext uri="{FF2B5EF4-FFF2-40B4-BE49-F238E27FC236}">
                <a16:creationId xmlns:a16="http://schemas.microsoft.com/office/drawing/2014/main" id="{70B27B62-41CA-4E53-629C-AA762C7FE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76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CA49DA11-F06C-3246-5767-37048A20D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3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272DF-D592-6B08-C18C-942B6249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30" y="35564"/>
            <a:ext cx="5286495" cy="682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6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flowers&#10;&#10;Description automatically generated">
            <a:extLst>
              <a:ext uri="{FF2B5EF4-FFF2-40B4-BE49-F238E27FC236}">
                <a16:creationId xmlns:a16="http://schemas.microsoft.com/office/drawing/2014/main" id="{9DE730B5-97CB-27E7-C075-7B044002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9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a ship in the water&#10;&#10;Description automatically generated">
            <a:extLst>
              <a:ext uri="{FF2B5EF4-FFF2-40B4-BE49-F238E27FC236}">
                <a16:creationId xmlns:a16="http://schemas.microsoft.com/office/drawing/2014/main" id="{EB5F5D4F-885E-2F9E-92EB-22EE369C5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3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two people&#10;&#10;Description automatically generated">
            <a:extLst>
              <a:ext uri="{FF2B5EF4-FFF2-40B4-BE49-F238E27FC236}">
                <a16:creationId xmlns:a16="http://schemas.microsoft.com/office/drawing/2014/main" id="{F89FBA71-2351-F369-1F27-84131A7AC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8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artoon of a baby in a manger&#10;&#10;Description automatically generated">
            <a:extLst>
              <a:ext uri="{FF2B5EF4-FFF2-40B4-BE49-F238E27FC236}">
                <a16:creationId xmlns:a16="http://schemas.microsoft.com/office/drawing/2014/main" id="{910C0A4A-88C4-7DB3-6DF9-6BA45A9F1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53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hree crosses on a hill&#10;&#10;Description automatically generated">
            <a:extLst>
              <a:ext uri="{FF2B5EF4-FFF2-40B4-BE49-F238E27FC236}">
                <a16:creationId xmlns:a16="http://schemas.microsoft.com/office/drawing/2014/main" id="{4481B87F-47F1-73AB-BFEE-C5CACCFC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28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d with flowers and leaves on it&#10;&#10;Description automatically generated">
            <a:extLst>
              <a:ext uri="{FF2B5EF4-FFF2-40B4-BE49-F238E27FC236}">
                <a16:creationId xmlns:a16="http://schemas.microsoft.com/office/drawing/2014/main" id="{1EBB3B65-7FE5-36B7-0E17-E5CE9AD7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85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tterfly and flowers on a leafy surface&#10;&#10;Description automatically generated">
            <a:extLst>
              <a:ext uri="{FF2B5EF4-FFF2-40B4-BE49-F238E27FC236}">
                <a16:creationId xmlns:a16="http://schemas.microsoft.com/office/drawing/2014/main" id="{601F02D7-94C6-8E4B-CBED-51D58175E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77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flowers and leaves on it&#10;&#10;Description automatically generated">
            <a:extLst>
              <a:ext uri="{FF2B5EF4-FFF2-40B4-BE49-F238E27FC236}">
                <a16:creationId xmlns:a16="http://schemas.microsoft.com/office/drawing/2014/main" id="{893FC831-47A2-CF11-D5D4-C6036274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94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y sign with green vines and leaves&#10;&#10;Description automatically generated">
            <a:extLst>
              <a:ext uri="{FF2B5EF4-FFF2-40B4-BE49-F238E27FC236}">
                <a16:creationId xmlns:a16="http://schemas.microsoft.com/office/drawing/2014/main" id="{329E8605-975B-1E35-445A-C5BBF159A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9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ey sign with white text and green vines around it&#10;&#10;Description automatically generated">
            <a:extLst>
              <a:ext uri="{FF2B5EF4-FFF2-40B4-BE49-F238E27FC236}">
                <a16:creationId xmlns:a16="http://schemas.microsoft.com/office/drawing/2014/main" id="{ABF2B4CB-2A47-9F46-AA42-53A8B0227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CD45F0-E48E-1D64-6E7C-C069307D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196" y="-20075"/>
            <a:ext cx="5329608" cy="68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5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nk dolphin jumping out of water&#10;&#10;Description automatically generated">
            <a:extLst>
              <a:ext uri="{FF2B5EF4-FFF2-40B4-BE49-F238E27FC236}">
                <a16:creationId xmlns:a16="http://schemas.microsoft.com/office/drawing/2014/main" id="{BF13AE17-F8D7-2AF7-B0BC-39B36C84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5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CA49DA11-F06C-3246-5767-37048A20D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77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and person holding flowers&#10;&#10;Description automatically generated">
            <a:extLst>
              <a:ext uri="{FF2B5EF4-FFF2-40B4-BE49-F238E27FC236}">
                <a16:creationId xmlns:a16="http://schemas.microsoft.com/office/drawing/2014/main" id="{9DE730B5-97CB-27E7-C075-7B044002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5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a ship in the water&#10;&#10;Description automatically generated">
            <a:extLst>
              <a:ext uri="{FF2B5EF4-FFF2-40B4-BE49-F238E27FC236}">
                <a16:creationId xmlns:a16="http://schemas.microsoft.com/office/drawing/2014/main" id="{EB5F5D4F-885E-2F9E-92EB-22EE369C5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34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two people&#10;&#10;Description automatically generated">
            <a:extLst>
              <a:ext uri="{FF2B5EF4-FFF2-40B4-BE49-F238E27FC236}">
                <a16:creationId xmlns:a16="http://schemas.microsoft.com/office/drawing/2014/main" id="{F89FBA71-2351-F369-1F27-84131A7AC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86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artoon of a baby in a manger&#10;&#10;Description automatically generated">
            <a:extLst>
              <a:ext uri="{FF2B5EF4-FFF2-40B4-BE49-F238E27FC236}">
                <a16:creationId xmlns:a16="http://schemas.microsoft.com/office/drawing/2014/main" id="{910C0A4A-88C4-7DB3-6DF9-6BA45A9F1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49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hree crosses on a hill&#10;&#10;Description automatically generated">
            <a:extLst>
              <a:ext uri="{FF2B5EF4-FFF2-40B4-BE49-F238E27FC236}">
                <a16:creationId xmlns:a16="http://schemas.microsoft.com/office/drawing/2014/main" id="{4481B87F-47F1-73AB-BFEE-C5CACCFC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88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artoon of two kids&#10;&#10;Description automatically generated">
            <a:extLst>
              <a:ext uri="{FF2B5EF4-FFF2-40B4-BE49-F238E27FC236}">
                <a16:creationId xmlns:a16="http://schemas.microsoft.com/office/drawing/2014/main" id="{82F365A0-6F34-9E5C-2A75-1A428B6B9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30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tterfly on a leaf&#10;&#10;Description automatically generated">
            <a:extLst>
              <a:ext uri="{FF2B5EF4-FFF2-40B4-BE49-F238E27FC236}">
                <a16:creationId xmlns:a16="http://schemas.microsoft.com/office/drawing/2014/main" id="{85381237-A4AF-0287-2795-9292EA0C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30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grey rectangular sign with green leaves and white text&#10;&#10;Description automatically generated">
            <a:extLst>
              <a:ext uri="{FF2B5EF4-FFF2-40B4-BE49-F238E27FC236}">
                <a16:creationId xmlns:a16="http://schemas.microsoft.com/office/drawing/2014/main" id="{20E67085-A12B-AE84-EC14-BDDB42503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D3BD9-AED7-8FC9-ABD4-7BE36EA46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44" y="15152"/>
            <a:ext cx="5302312" cy="68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8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white text&#10;&#10;Description automatically generated">
            <a:extLst>
              <a:ext uri="{FF2B5EF4-FFF2-40B4-BE49-F238E27FC236}">
                <a16:creationId xmlns:a16="http://schemas.microsoft.com/office/drawing/2014/main" id="{0B373881-91C7-B223-3773-9EA6FAC1A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0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round colorful circles with text&#10;&#10;Description automatically generated">
            <a:extLst>
              <a:ext uri="{FF2B5EF4-FFF2-40B4-BE49-F238E27FC236}">
                <a16:creationId xmlns:a16="http://schemas.microsoft.com/office/drawing/2014/main" id="{9B6CC86F-5F4B-7032-F792-FBFC6A56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1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11E77-0F52-AB0A-8577-CDF3AC7E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03" y="0"/>
            <a:ext cx="5318393" cy="686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9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757AA-94A8-BCB8-F7E7-4E5ACE54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195" y="0"/>
            <a:ext cx="5329609" cy="68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F7A82-366D-41ED-BA49-06205B0D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529" y="0"/>
            <a:ext cx="5322942" cy="68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6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0</Words>
  <Application>Microsoft Office PowerPoint</Application>
  <PresentationFormat>Widescreen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Stacia McKeever</dc:creator>
  <cp:lastModifiedBy>Stacia McKeever</cp:lastModifiedBy>
  <cp:revision>5</cp:revision>
  <dcterms:created xsi:type="dcterms:W3CDTF">2023-09-13T22:08:35Z</dcterms:created>
  <dcterms:modified xsi:type="dcterms:W3CDTF">2023-09-15T15:14:48Z</dcterms:modified>
</cp:coreProperties>
</file>