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256" r:id="rId10"/>
    <p:sldId id="257" r:id="rId11"/>
    <p:sldId id="258" r:id="rId12"/>
    <p:sldId id="259" r:id="rId13"/>
    <p:sldId id="335" r:id="rId14"/>
    <p:sldId id="260" r:id="rId15"/>
    <p:sldId id="324" r:id="rId16"/>
    <p:sldId id="322" r:id="rId17"/>
    <p:sldId id="323" r:id="rId18"/>
    <p:sldId id="308" r:id="rId19"/>
    <p:sldId id="34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341" r:id="rId32"/>
    <p:sldId id="336" r:id="rId33"/>
    <p:sldId id="272" r:id="rId34"/>
    <p:sldId id="325" r:id="rId35"/>
    <p:sldId id="309" r:id="rId36"/>
    <p:sldId id="310" r:id="rId37"/>
    <p:sldId id="311" r:id="rId38"/>
    <p:sldId id="342" r:id="rId39"/>
    <p:sldId id="273" r:id="rId40"/>
    <p:sldId id="343" r:id="rId41"/>
    <p:sldId id="274" r:id="rId42"/>
    <p:sldId id="279" r:id="rId43"/>
    <p:sldId id="344" r:id="rId44"/>
    <p:sldId id="345" r:id="rId45"/>
    <p:sldId id="276" r:id="rId46"/>
    <p:sldId id="277" r:id="rId47"/>
    <p:sldId id="275" r:id="rId48"/>
    <p:sldId id="278" r:id="rId49"/>
    <p:sldId id="280" r:id="rId50"/>
    <p:sldId id="337" r:id="rId51"/>
    <p:sldId id="281" r:id="rId52"/>
    <p:sldId id="326" r:id="rId53"/>
    <p:sldId id="351" r:id="rId54"/>
    <p:sldId id="346" r:id="rId55"/>
    <p:sldId id="347" r:id="rId56"/>
    <p:sldId id="348" r:id="rId57"/>
    <p:sldId id="349" r:id="rId58"/>
    <p:sldId id="352" r:id="rId59"/>
    <p:sldId id="353" r:id="rId60"/>
    <p:sldId id="354" r:id="rId61"/>
    <p:sldId id="355" r:id="rId62"/>
    <p:sldId id="356" r:id="rId63"/>
    <p:sldId id="350" r:id="rId64"/>
    <p:sldId id="357" r:id="rId65"/>
    <p:sldId id="312" r:id="rId66"/>
    <p:sldId id="358" r:id="rId67"/>
    <p:sldId id="359" r:id="rId68"/>
    <p:sldId id="313" r:id="rId69"/>
    <p:sldId id="360" r:id="rId70"/>
    <p:sldId id="361" r:id="rId71"/>
    <p:sldId id="314" r:id="rId72"/>
    <p:sldId id="315" r:id="rId73"/>
    <p:sldId id="362" r:id="rId74"/>
    <p:sldId id="363" r:id="rId75"/>
    <p:sldId id="282" r:id="rId76"/>
    <p:sldId id="283" r:id="rId77"/>
    <p:sldId id="364" r:id="rId78"/>
    <p:sldId id="284" r:id="rId79"/>
    <p:sldId id="285" r:id="rId80"/>
    <p:sldId id="286" r:id="rId81"/>
    <p:sldId id="338" r:id="rId82"/>
    <p:sldId id="287" r:id="rId83"/>
    <p:sldId id="327" r:id="rId84"/>
    <p:sldId id="316" r:id="rId85"/>
    <p:sldId id="317" r:id="rId86"/>
    <p:sldId id="318" r:id="rId87"/>
    <p:sldId id="319" r:id="rId88"/>
    <p:sldId id="320" r:id="rId89"/>
    <p:sldId id="321" r:id="rId90"/>
    <p:sldId id="365" r:id="rId91"/>
    <p:sldId id="288" r:id="rId92"/>
    <p:sldId id="339" r:id="rId93"/>
    <p:sldId id="290" r:id="rId94"/>
    <p:sldId id="291" r:id="rId95"/>
    <p:sldId id="289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60"/>
  </p:normalViewPr>
  <p:slideViewPr>
    <p:cSldViewPr snapToGrid="0">
      <p:cViewPr varScale="1">
        <p:scale>
          <a:sx n="40" d="100"/>
          <a:sy n="40" d="100"/>
        </p:scale>
        <p:origin x="5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87C1-8B3B-F5D7-F6D5-FD8FEEC5B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8E6DB-8FD1-3375-6540-BD0AD0188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F4978-3889-75B7-6588-24DD90C3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1C3D8-8B5B-42D2-7DF4-5D20DA74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72E7A-6EB5-7201-4EE1-5647FE64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6A8F-F5BD-A5DD-75B3-541F83C8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04A4C-3BCE-9EB7-77F8-B37C45604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C6882-5AFB-B72B-107B-9EEFE2A8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5CAA5-9B01-554F-0EEB-6BECD8FDD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944F3-2E82-2CA5-63E7-71EF3AB0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C9B04-2CCA-5982-0DF1-1AA672C03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0F948-271C-19EC-8188-D926F6A7A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DD953-87EF-B73D-BF5F-CFD7FCF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2A59-BCD3-3483-0B56-C5116E13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9D54A-3328-5621-3584-93D3F0F0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2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E005-886A-56F9-0E09-79B3E228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6DC5-8965-FB83-2107-49AD6E6A5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6D8F-9296-E39C-9350-22FF06E8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E423-39AB-BF41-11C8-C13A7D500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59BE6-B01E-80E8-0DFE-98344A19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8DAA-7E61-0BC5-CF97-4FBD06E2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0C284-5700-B520-9A10-D3A9D6E67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9311-E09E-BFEF-A986-2C5DC191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23D94-B5A4-954F-4B8B-5E5AED35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E004A-3F1E-1581-8194-E86D2B8B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1721-623A-29DF-CF5A-4C5BF8C1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394D-703C-4BEC-15BD-B4A4F558E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BF542-24E7-0966-2E59-46DFCE921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935D4-4B0D-14EC-16DB-D1F55011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5369F-4BCE-9219-AFE6-EF357E28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88465-F5FD-EAC0-8728-3D2AE62B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D56F-0446-EDE0-B9FE-08BDE94F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49830-F761-7DCB-2951-452650D2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638D-84E5-94E9-8641-260DA1E2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05948-8A4F-AAD0-B15A-9F91981C1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774D09-CA98-0A98-D0E1-B80B8BD77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4F748-22A5-4EF7-8C5F-5039FE0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EA699-CE04-7002-1ED2-60B75FA9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86388-3834-5B49-234E-98F3B414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8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43CC-34CB-41BD-BD6C-AD72C1CA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98B8-8D2A-D71A-436B-980875D68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78DCA-72AE-4FB2-BA3E-FACBBDB4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C43FE-4CF3-A015-D90E-78FADEA3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28B98-B53B-4845-1628-862B43BC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E9F5D-9190-BD0D-BF23-7AE36A5D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10BC-6DE3-5FED-A464-7549AD29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9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747D-B56C-332E-CA50-14183FA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E00A6-63FF-E418-D9B4-E2B386D10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9470A-607E-6A95-A1D0-DAF4793DC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B5388-6599-B8CD-C80E-F0C967E64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4D246-3B7D-15EC-5A30-5EC307FA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7D93F-1EB2-A23E-735B-9E17EC76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7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E28E-18AF-F110-6E37-77DAD62F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F853C-F8E1-2E5D-8AA0-0698B0754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37537-1800-245E-C151-D39C65352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A97F-BF5F-C88F-34CB-6AD7489F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C8ED-D62A-403B-4E76-19F0739B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8520-33EB-3DDA-087B-897B9834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3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15039-8EB4-B97B-4857-5CDC6961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E1827-CEEC-1A5F-64D4-3FB51C183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2D1-BB84-B431-C5A3-0A4CE9758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2E07F-B8BD-49CE-9C99-585778B7C55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FE768-06D5-CA99-2861-B6F7EFBC8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71FE-D66C-1B5F-D892-46EBD5DE5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AABC9-6250-4DDC-8CA2-9FD46734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4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63FBB9A8-89C6-C491-B5CE-9B1AC577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9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21EEEDD9-065C-95CF-B3B7-396121E2F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69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of a beach&#10;&#10;Description automatically generated">
            <a:extLst>
              <a:ext uri="{FF2B5EF4-FFF2-40B4-BE49-F238E27FC236}">
                <a16:creationId xmlns:a16="http://schemas.microsoft.com/office/drawing/2014/main" id="{5832F427-574A-0F07-4C20-988CF41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globe with white text&#10;&#10;Description automatically generated">
            <a:extLst>
              <a:ext uri="{FF2B5EF4-FFF2-40B4-BE49-F238E27FC236}">
                <a16:creationId xmlns:a16="http://schemas.microsoft.com/office/drawing/2014/main" id="{B28C1AED-0FF6-F4F7-9B35-F9DD9C739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een bird on a branch with a blue and yellow flower&#10;&#10;Description automatically generated">
            <a:extLst>
              <a:ext uri="{FF2B5EF4-FFF2-40B4-BE49-F238E27FC236}">
                <a16:creationId xmlns:a16="http://schemas.microsoft.com/office/drawing/2014/main" id="{0D05D6AC-1D53-72AE-0341-67A285F89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47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sign with green vines and leaves&#10;&#10;Description automatically generated">
            <a:extLst>
              <a:ext uri="{FF2B5EF4-FFF2-40B4-BE49-F238E27FC236}">
                <a16:creationId xmlns:a16="http://schemas.microsoft.com/office/drawing/2014/main" id="{AD89C680-C265-E603-DA86-FE25DA385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37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y sign with green vines and leaves&#10;&#10;Description automatically generated">
            <a:extLst>
              <a:ext uri="{FF2B5EF4-FFF2-40B4-BE49-F238E27FC236}">
                <a16:creationId xmlns:a16="http://schemas.microsoft.com/office/drawing/2014/main" id="{94734FE7-95C3-F5D2-0477-8D5163180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a bug&#10;&#10;Description automatically generated">
            <a:extLst>
              <a:ext uri="{FF2B5EF4-FFF2-40B4-BE49-F238E27FC236}">
                <a16:creationId xmlns:a16="http://schemas.microsoft.com/office/drawing/2014/main" id="{8A45F84F-563F-6329-C86A-69C30CDA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a bug&#10;&#10;Description automatically generated">
            <a:extLst>
              <a:ext uri="{FF2B5EF4-FFF2-40B4-BE49-F238E27FC236}">
                <a16:creationId xmlns:a16="http://schemas.microsoft.com/office/drawing/2014/main" id="{150A1A7F-DB99-CC94-F7D2-934D66997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2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63FBB9A8-89C6-C491-B5CE-9B1AC577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tree&#10;&#10;Description automatically generated">
            <a:extLst>
              <a:ext uri="{FF2B5EF4-FFF2-40B4-BE49-F238E27FC236}">
                <a16:creationId xmlns:a16="http://schemas.microsoft.com/office/drawing/2014/main" id="{BEF6F1AB-966D-8A14-990B-EBB2AE3A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a cartoon of a building and a brick factory&#10;&#10;Description automatically generated">
            <a:extLst>
              <a:ext uri="{FF2B5EF4-FFF2-40B4-BE49-F238E27FC236}">
                <a16:creationId xmlns:a16="http://schemas.microsoft.com/office/drawing/2014/main" id="{DE4C7813-BC03-A184-B537-D94C4002E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51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red skull on a wood surface&#10;&#10;Description automatically generated">
            <a:extLst>
              <a:ext uri="{FF2B5EF4-FFF2-40B4-BE49-F238E27FC236}">
                <a16:creationId xmlns:a16="http://schemas.microsoft.com/office/drawing/2014/main" id="{9B48C755-7221-512B-70B2-78909C40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9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7DF281FB-84CA-C33C-CFA3-181C3215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ng wooden boat on a football field&#10;&#10;Description automatically generated">
            <a:extLst>
              <a:ext uri="{FF2B5EF4-FFF2-40B4-BE49-F238E27FC236}">
                <a16:creationId xmlns:a16="http://schemas.microsoft.com/office/drawing/2014/main" id="{82A5B257-A493-568B-7290-9ABEE5FFF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5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47F63586-40E4-9F23-330B-7D37A18F2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6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dinosaurs in a barn&#10;&#10;Description automatically generated">
            <a:extLst>
              <a:ext uri="{FF2B5EF4-FFF2-40B4-BE49-F238E27FC236}">
                <a16:creationId xmlns:a16="http://schemas.microsoft.com/office/drawing/2014/main" id="{B7C2A08B-9CA9-B24F-9892-113D7E949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dogs and puppies&#10;&#10;Description automatically generated">
            <a:extLst>
              <a:ext uri="{FF2B5EF4-FFF2-40B4-BE49-F238E27FC236}">
                <a16:creationId xmlns:a16="http://schemas.microsoft.com/office/drawing/2014/main" id="{0CC4CA45-93F9-7778-AB0B-2E3C368F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9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dinosaurs in it&#10;&#10;Description automatically generated">
            <a:extLst>
              <a:ext uri="{FF2B5EF4-FFF2-40B4-BE49-F238E27FC236}">
                <a16:creationId xmlns:a16="http://schemas.microsoft.com/office/drawing/2014/main" id="{921307D8-9529-D0EF-47D9-E77D9D053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screen&#10;&#10;Description automatically generated">
            <a:extLst>
              <a:ext uri="{FF2B5EF4-FFF2-40B4-BE49-F238E27FC236}">
                <a16:creationId xmlns:a16="http://schemas.microsoft.com/office/drawing/2014/main" id="{EC5DB5CE-BE7C-84C9-2A70-B84471B9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5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kneeling in front of a bonfire&#10;&#10;Description automatically generated">
            <a:extLst>
              <a:ext uri="{FF2B5EF4-FFF2-40B4-BE49-F238E27FC236}">
                <a16:creationId xmlns:a16="http://schemas.microsoft.com/office/drawing/2014/main" id="{F0953778-ECFF-4A64-35AB-0478EFD5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4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canyon and a river&#10;&#10;Description automatically generated">
            <a:extLst>
              <a:ext uri="{FF2B5EF4-FFF2-40B4-BE49-F238E27FC236}">
                <a16:creationId xmlns:a16="http://schemas.microsoft.com/office/drawing/2014/main" id="{9AA2118A-8831-2CC8-72FE-ACEDCB552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272DF-D592-6B08-C18C-942B6249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30" y="35564"/>
            <a:ext cx="5286495" cy="68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ostcard&#10;&#10;Description automatically generated">
            <a:extLst>
              <a:ext uri="{FF2B5EF4-FFF2-40B4-BE49-F238E27FC236}">
                <a16:creationId xmlns:a16="http://schemas.microsoft.com/office/drawing/2014/main" id="{94F2D126-88CC-5F69-75E4-EE43AE8C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3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dinosaur and a person&#10;&#10;Description automatically generated with medium confidence">
            <a:extLst>
              <a:ext uri="{FF2B5EF4-FFF2-40B4-BE49-F238E27FC236}">
                <a16:creationId xmlns:a16="http://schemas.microsoft.com/office/drawing/2014/main" id="{7940B2C7-AC39-1CA4-1ECD-C80BE285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4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frog on a leaf&#10;&#10;Description automatically generated">
            <a:extLst>
              <a:ext uri="{FF2B5EF4-FFF2-40B4-BE49-F238E27FC236}">
                <a16:creationId xmlns:a16="http://schemas.microsoft.com/office/drawing/2014/main" id="{4A97DBD0-4E02-BAE8-644D-F956D599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49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vines and leaves&#10;&#10;Description automatically generated">
            <a:extLst>
              <a:ext uri="{FF2B5EF4-FFF2-40B4-BE49-F238E27FC236}">
                <a16:creationId xmlns:a16="http://schemas.microsoft.com/office/drawing/2014/main" id="{A0490BC4-9662-133C-68E4-6C7162D47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65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vines and leaves&#10;&#10;Description automatically generated">
            <a:extLst>
              <a:ext uri="{FF2B5EF4-FFF2-40B4-BE49-F238E27FC236}">
                <a16:creationId xmlns:a16="http://schemas.microsoft.com/office/drawing/2014/main" id="{CA9ACFE3-244D-7814-2030-ED8370067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91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63FBB9A8-89C6-C491-B5CE-9B1AC577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0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red skull on a wood surface&#10;&#10;Description automatically generated">
            <a:extLst>
              <a:ext uri="{FF2B5EF4-FFF2-40B4-BE49-F238E27FC236}">
                <a16:creationId xmlns:a16="http://schemas.microsoft.com/office/drawing/2014/main" id="{9B48C755-7221-512B-70B2-78909C40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66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7DF281FB-84CA-C33C-CFA3-181C3215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1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of a tall tower&#10;&#10;Description automatically generated">
            <a:extLst>
              <a:ext uri="{FF2B5EF4-FFF2-40B4-BE49-F238E27FC236}">
                <a16:creationId xmlns:a16="http://schemas.microsoft.com/office/drawing/2014/main" id="{C4350F6D-5023-F338-8513-F56BBDD24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8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two people in a circle&#10;&#10;Description automatically generated">
            <a:extLst>
              <a:ext uri="{FF2B5EF4-FFF2-40B4-BE49-F238E27FC236}">
                <a16:creationId xmlns:a16="http://schemas.microsoft.com/office/drawing/2014/main" id="{42B99FC2-C8B3-0E81-5A64-621143A38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D45F0-E48E-1D64-6E7C-C069307D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196" y="-20075"/>
            <a:ext cx="5329608" cy="68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5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on a wood surface&#10;&#10;Description automatically generated">
            <a:extLst>
              <a:ext uri="{FF2B5EF4-FFF2-40B4-BE49-F238E27FC236}">
                <a16:creationId xmlns:a16="http://schemas.microsoft.com/office/drawing/2014/main" id="{E3A67A09-B760-0C89-393D-F6605281B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78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eyes&#10;&#10;Description automatically generated">
            <a:extLst>
              <a:ext uri="{FF2B5EF4-FFF2-40B4-BE49-F238E27FC236}">
                <a16:creationId xmlns:a16="http://schemas.microsoft.com/office/drawing/2014/main" id="{0FDE0A5B-D837-20AA-CCBE-9A8524502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8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ships in the water&#10;&#10;Description automatically generated with medium confidence">
            <a:extLst>
              <a:ext uri="{FF2B5EF4-FFF2-40B4-BE49-F238E27FC236}">
                <a16:creationId xmlns:a16="http://schemas.microsoft.com/office/drawing/2014/main" id="{B9252035-2867-2C37-51F5-C30380A6B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93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board with colorful speech bubbles&#10;&#10;Description automatically generated">
            <a:extLst>
              <a:ext uri="{FF2B5EF4-FFF2-40B4-BE49-F238E27FC236}">
                <a16:creationId xmlns:a16="http://schemas.microsoft.com/office/drawing/2014/main" id="{3F1BFD9F-80B1-E8FF-48DB-AFF96B273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33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group of men&#10;&#10;Description automatically generated">
            <a:extLst>
              <a:ext uri="{FF2B5EF4-FFF2-40B4-BE49-F238E27FC236}">
                <a16:creationId xmlns:a16="http://schemas.microsoft.com/office/drawing/2014/main" id="{9F818528-2F0C-0FE9-7FD5-9D24C9DFE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29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number and images on it&#10;&#10;Description automatically generated">
            <a:extLst>
              <a:ext uri="{FF2B5EF4-FFF2-40B4-BE49-F238E27FC236}">
                <a16:creationId xmlns:a16="http://schemas.microsoft.com/office/drawing/2014/main" id="{C8526C7C-434C-5DDB-87DB-F0BEB49CF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of a building with people around it&#10;&#10;Description automatically generated">
            <a:extLst>
              <a:ext uri="{FF2B5EF4-FFF2-40B4-BE49-F238E27FC236}">
                <a16:creationId xmlns:a16="http://schemas.microsoft.com/office/drawing/2014/main" id="{9981D0EB-2555-099B-37BD-53124995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1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faces&#10;&#10;Description automatically generated">
            <a:extLst>
              <a:ext uri="{FF2B5EF4-FFF2-40B4-BE49-F238E27FC236}">
                <a16:creationId xmlns:a16="http://schemas.microsoft.com/office/drawing/2014/main" id="{4C355E16-92F0-16B5-1F35-2B82DD77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20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group of pyramids&#10;&#10;Description automatically generated">
            <a:extLst>
              <a:ext uri="{FF2B5EF4-FFF2-40B4-BE49-F238E27FC236}">
                <a16:creationId xmlns:a16="http://schemas.microsoft.com/office/drawing/2014/main" id="{6E60DAD4-BFE9-7B2C-AB9C-96850E66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87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number and images on it&#10;&#10;Description automatically generated">
            <a:extLst>
              <a:ext uri="{FF2B5EF4-FFF2-40B4-BE49-F238E27FC236}">
                <a16:creationId xmlns:a16="http://schemas.microsoft.com/office/drawing/2014/main" id="{64F4FA8E-8629-053A-1FD1-5E341AB9B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5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D3BD9-AED7-8FC9-ABD4-7BE36EA46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44" y="15152"/>
            <a:ext cx="5302312" cy="68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8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in a jungle&#10;&#10;Description automatically generated">
            <a:extLst>
              <a:ext uri="{FF2B5EF4-FFF2-40B4-BE49-F238E27FC236}">
                <a16:creationId xmlns:a16="http://schemas.microsoft.com/office/drawing/2014/main" id="{EDAD89F7-4AAE-CD29-926B-23E4FFE3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5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white text&#10;&#10;Description automatically generated">
            <a:extLst>
              <a:ext uri="{FF2B5EF4-FFF2-40B4-BE49-F238E27FC236}">
                <a16:creationId xmlns:a16="http://schemas.microsoft.com/office/drawing/2014/main" id="{F393AAC4-7635-DAB2-C84B-4AE0DFBE3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72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text&#10;&#10;Description automatically generated">
            <a:extLst>
              <a:ext uri="{FF2B5EF4-FFF2-40B4-BE49-F238E27FC236}">
                <a16:creationId xmlns:a16="http://schemas.microsoft.com/office/drawing/2014/main" id="{4345230D-E9BD-46B2-76EE-578C005E2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76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next to each other&#10;&#10;Description automatically generated">
            <a:extLst>
              <a:ext uri="{FF2B5EF4-FFF2-40B4-BE49-F238E27FC236}">
                <a16:creationId xmlns:a16="http://schemas.microsoft.com/office/drawing/2014/main" id="{7036AA2C-513A-0EC0-F6D2-293D025EB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8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next to each other&#10;&#10;Description automatically generated">
            <a:extLst>
              <a:ext uri="{FF2B5EF4-FFF2-40B4-BE49-F238E27FC236}">
                <a16:creationId xmlns:a16="http://schemas.microsoft.com/office/drawing/2014/main" id="{F5215C51-29F8-D7D5-576A-776400956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44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cheetahs lying down&#10;&#10;Description automatically generated">
            <a:extLst>
              <a:ext uri="{FF2B5EF4-FFF2-40B4-BE49-F238E27FC236}">
                <a16:creationId xmlns:a16="http://schemas.microsoft.com/office/drawing/2014/main" id="{9A4AF019-EB1B-4071-8361-2CE652B44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08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cheetahs lying down&#10;&#10;Description automatically generated">
            <a:extLst>
              <a:ext uri="{FF2B5EF4-FFF2-40B4-BE49-F238E27FC236}">
                <a16:creationId xmlns:a16="http://schemas.microsoft.com/office/drawing/2014/main" id="{A80EB23C-6B2F-A1ED-8EA7-86B1346DA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6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loth from a tree&#10;&#10;Description automatically generated">
            <a:extLst>
              <a:ext uri="{FF2B5EF4-FFF2-40B4-BE49-F238E27FC236}">
                <a16:creationId xmlns:a16="http://schemas.microsoft.com/office/drawing/2014/main" id="{EFD08C63-4827-7BE9-03A4-CB1038774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8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loth from a tree&#10;&#10;Description automatically generated">
            <a:extLst>
              <a:ext uri="{FF2B5EF4-FFF2-40B4-BE49-F238E27FC236}">
                <a16:creationId xmlns:a16="http://schemas.microsoft.com/office/drawing/2014/main" id="{A1E13A81-8591-A6CD-3F69-28191D4EF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02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&#10;&#10;Description automatically generated">
            <a:extLst>
              <a:ext uri="{FF2B5EF4-FFF2-40B4-BE49-F238E27FC236}">
                <a16:creationId xmlns:a16="http://schemas.microsoft.com/office/drawing/2014/main" id="{E1F8A6E8-E2BF-2B0F-1925-0756ED7CD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11E77-0F52-AB0A-8577-CDF3AC7E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03" y="0"/>
            <a:ext cx="5318393" cy="68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91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aby tapir with a white and black striped pattern&#10;&#10;Description automatically generated">
            <a:extLst>
              <a:ext uri="{FF2B5EF4-FFF2-40B4-BE49-F238E27FC236}">
                <a16:creationId xmlns:a16="http://schemas.microsoft.com/office/drawing/2014/main" id="{4A0044A0-7F24-3EEE-973F-D66990574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9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ear sleeping on the floor&#10;&#10;Description automatically generated">
            <a:extLst>
              <a:ext uri="{FF2B5EF4-FFF2-40B4-BE49-F238E27FC236}">
                <a16:creationId xmlns:a16="http://schemas.microsoft.com/office/drawing/2014/main" id="{587377D0-00E4-B87F-C606-2DB06E5E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68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aby bear sleeping on a wood floor&#10;&#10;Description automatically generated">
            <a:extLst>
              <a:ext uri="{FF2B5EF4-FFF2-40B4-BE49-F238E27FC236}">
                <a16:creationId xmlns:a16="http://schemas.microsoft.com/office/drawing/2014/main" id="{9C1A0FD7-B158-FD06-57EB-AA2A6C01A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35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otters in water&#10;&#10;Description automatically generated">
            <a:extLst>
              <a:ext uri="{FF2B5EF4-FFF2-40B4-BE49-F238E27FC236}">
                <a16:creationId xmlns:a16="http://schemas.microsoft.com/office/drawing/2014/main" id="{2C03A141-9F9B-CB74-F812-66C4BD465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9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otters in water&#10;&#10;Description automatically generated">
            <a:extLst>
              <a:ext uri="{FF2B5EF4-FFF2-40B4-BE49-F238E27FC236}">
                <a16:creationId xmlns:a16="http://schemas.microsoft.com/office/drawing/2014/main" id="{49B919E6-B185-9181-2EF2-52906A4B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63FBB9A8-89C6-C491-B5CE-9B1AC577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34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a bug&#10;&#10;Description automatically generated">
            <a:extLst>
              <a:ext uri="{FF2B5EF4-FFF2-40B4-BE49-F238E27FC236}">
                <a16:creationId xmlns:a16="http://schemas.microsoft.com/office/drawing/2014/main" id="{8A45F84F-563F-6329-C86A-69C30CDA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8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a bug&#10;&#10;Description automatically generated">
            <a:extLst>
              <a:ext uri="{FF2B5EF4-FFF2-40B4-BE49-F238E27FC236}">
                <a16:creationId xmlns:a16="http://schemas.microsoft.com/office/drawing/2014/main" id="{C0F03B2A-E657-200A-E918-59C199216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8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red skull on a wood surface&#10;&#10;Description automatically generated">
            <a:extLst>
              <a:ext uri="{FF2B5EF4-FFF2-40B4-BE49-F238E27FC236}">
                <a16:creationId xmlns:a16="http://schemas.microsoft.com/office/drawing/2014/main" id="{9B48C755-7221-512B-70B2-78909C40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9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vines and leaves&#10;&#10;Description automatically generated">
            <a:extLst>
              <a:ext uri="{FF2B5EF4-FFF2-40B4-BE49-F238E27FC236}">
                <a16:creationId xmlns:a16="http://schemas.microsoft.com/office/drawing/2014/main" id="{A0490BC4-9662-133C-68E4-6C7162D47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757AA-94A8-BCB8-F7E7-4E5ACE54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195" y="0"/>
            <a:ext cx="5329609" cy="68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00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vines and leaves&#10;&#10;Description automatically generated">
            <a:extLst>
              <a:ext uri="{FF2B5EF4-FFF2-40B4-BE49-F238E27FC236}">
                <a16:creationId xmlns:a16="http://schemas.microsoft.com/office/drawing/2014/main" id="{4E82ED9F-7E9D-01E1-821A-06D440D60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08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7DF281FB-84CA-C33C-CFA3-181C3215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33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two people in a circle&#10;&#10;Description automatically generated">
            <a:extLst>
              <a:ext uri="{FF2B5EF4-FFF2-40B4-BE49-F238E27FC236}">
                <a16:creationId xmlns:a16="http://schemas.microsoft.com/office/drawing/2014/main" id="{42B99FC2-C8B3-0E81-5A64-621143A38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87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white text&#10;&#10;Description automatically generated">
            <a:extLst>
              <a:ext uri="{FF2B5EF4-FFF2-40B4-BE49-F238E27FC236}">
                <a16:creationId xmlns:a16="http://schemas.microsoft.com/office/drawing/2014/main" id="{F393AAC4-7635-DAB2-C84B-4AE0DFBE3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531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text&#10;&#10;Description automatically generated">
            <a:extLst>
              <a:ext uri="{FF2B5EF4-FFF2-40B4-BE49-F238E27FC236}">
                <a16:creationId xmlns:a16="http://schemas.microsoft.com/office/drawing/2014/main" id="{196045BC-AB1D-A57E-217E-031D91F11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28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7E1E35D3-93B2-4CB5-90E7-3C47A7F9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56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circle with a blue and yellow circle with a cross and a blue and yellow circle with a white text&#10;&#10;Description automatically generated">
            <a:extLst>
              <a:ext uri="{FF2B5EF4-FFF2-40B4-BE49-F238E27FC236}">
                <a16:creationId xmlns:a16="http://schemas.microsoft.com/office/drawing/2014/main" id="{B46ACC74-0AD3-0B89-FF6E-6873CBA0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04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ross over water with trees and hills&#10;&#10;Description automatically generated">
            <a:extLst>
              <a:ext uri="{FF2B5EF4-FFF2-40B4-BE49-F238E27FC236}">
                <a16:creationId xmlns:a16="http://schemas.microsoft.com/office/drawing/2014/main" id="{40207093-A66B-895D-F9FC-4E9E0811F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57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 with flowers and leaves on it&#10;&#10;Description automatically generated">
            <a:extLst>
              <a:ext uri="{FF2B5EF4-FFF2-40B4-BE49-F238E27FC236}">
                <a16:creationId xmlns:a16="http://schemas.microsoft.com/office/drawing/2014/main" id="{1EBB3B65-7FE5-36B7-0E17-E5CE9AD7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856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tterfly and flowers on a leafy surface&#10;&#10;Description automatically generated">
            <a:extLst>
              <a:ext uri="{FF2B5EF4-FFF2-40B4-BE49-F238E27FC236}">
                <a16:creationId xmlns:a16="http://schemas.microsoft.com/office/drawing/2014/main" id="{601F02D7-94C6-8E4B-CBED-51D58175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7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F7A82-366D-41ED-BA49-06205B0D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29" y="0"/>
            <a:ext cx="5322942" cy="68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62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flowers and leaves on it&#10;&#10;Description automatically generated">
            <a:extLst>
              <a:ext uri="{FF2B5EF4-FFF2-40B4-BE49-F238E27FC236}">
                <a16:creationId xmlns:a16="http://schemas.microsoft.com/office/drawing/2014/main" id="{893FC831-47A2-CF11-D5D4-C6036274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948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nk dolphin jumping out of water&#10;&#10;Description automatically generated">
            <a:extLst>
              <a:ext uri="{FF2B5EF4-FFF2-40B4-BE49-F238E27FC236}">
                <a16:creationId xmlns:a16="http://schemas.microsoft.com/office/drawing/2014/main" id="{BF13AE17-F8D7-2AF7-B0BC-39B36C84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55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vines&#10;&#10;Description automatically generated">
            <a:extLst>
              <a:ext uri="{FF2B5EF4-FFF2-40B4-BE49-F238E27FC236}">
                <a16:creationId xmlns:a16="http://schemas.microsoft.com/office/drawing/2014/main" id="{5F3816D5-EB2A-4BAD-DA0E-93F22426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94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white text and green vines&#10;&#10;Description automatically generated">
            <a:extLst>
              <a:ext uri="{FF2B5EF4-FFF2-40B4-BE49-F238E27FC236}">
                <a16:creationId xmlns:a16="http://schemas.microsoft.com/office/drawing/2014/main" id="{A92B6EA9-64AA-6E61-A5CC-C276919E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4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63FBB9A8-89C6-C491-B5CE-9B1AC577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4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red skull on a wood surface&#10;&#10;Description automatically generated">
            <a:extLst>
              <a:ext uri="{FF2B5EF4-FFF2-40B4-BE49-F238E27FC236}">
                <a16:creationId xmlns:a16="http://schemas.microsoft.com/office/drawing/2014/main" id="{9B48C755-7221-512B-70B2-78909C40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249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7DF281FB-84CA-C33C-CFA3-181C3215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339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two people in a circle&#10;&#10;Description automatically generated">
            <a:extLst>
              <a:ext uri="{FF2B5EF4-FFF2-40B4-BE49-F238E27FC236}">
                <a16:creationId xmlns:a16="http://schemas.microsoft.com/office/drawing/2014/main" id="{42B99FC2-C8B3-0E81-5A64-621143A38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658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wood surface&#10;&#10;Description automatically generated">
            <a:extLst>
              <a:ext uri="{FF2B5EF4-FFF2-40B4-BE49-F238E27FC236}">
                <a16:creationId xmlns:a16="http://schemas.microsoft.com/office/drawing/2014/main" id="{7E1E35D3-93B2-4CB5-90E7-3C47A7F9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455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circle with a blue and yellow circle with a cross and a blue and yellow circle with a white text&#10;&#10;Description automatically generated">
            <a:extLst>
              <a:ext uri="{FF2B5EF4-FFF2-40B4-BE49-F238E27FC236}">
                <a16:creationId xmlns:a16="http://schemas.microsoft.com/office/drawing/2014/main" id="{B46ACC74-0AD3-0B89-FF6E-6873CBA0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4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green board with white text and arrows&#10;&#10;Description automatically generated">
            <a:extLst>
              <a:ext uri="{FF2B5EF4-FFF2-40B4-BE49-F238E27FC236}">
                <a16:creationId xmlns:a16="http://schemas.microsoft.com/office/drawing/2014/main" id="{080EFAA4-0830-85AB-A58E-33B7E39CA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73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pictures of people on it&#10;&#10;Description automatically generated">
            <a:extLst>
              <a:ext uri="{FF2B5EF4-FFF2-40B4-BE49-F238E27FC236}">
                <a16:creationId xmlns:a16="http://schemas.microsoft.com/office/drawing/2014/main" id="{F86B7EAC-2301-C058-90FD-440E8F30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4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EEEE471-78B0-9DFD-DCE3-B5895FCA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06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tterfly on a leaf&#10;&#10;Description automatically generated">
            <a:extLst>
              <a:ext uri="{FF2B5EF4-FFF2-40B4-BE49-F238E27FC236}">
                <a16:creationId xmlns:a16="http://schemas.microsoft.com/office/drawing/2014/main" id="{85381237-A4AF-0287-2795-9292EA0C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30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rectangular sign with green leaves and text&#10;&#10;Description automatically generated">
            <a:extLst>
              <a:ext uri="{FF2B5EF4-FFF2-40B4-BE49-F238E27FC236}">
                <a16:creationId xmlns:a16="http://schemas.microsoft.com/office/drawing/2014/main" id="{282312C5-CA98-83A7-57A6-92204D3F2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0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y sign with green leaves and text&#10;&#10;Description automatically generated">
            <a:extLst>
              <a:ext uri="{FF2B5EF4-FFF2-40B4-BE49-F238E27FC236}">
                <a16:creationId xmlns:a16="http://schemas.microsoft.com/office/drawing/2014/main" id="{0F434570-81E0-FFF2-A64C-7E06527B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02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927B-5974-EE3E-A4E3-A285288ED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4AE83-7F19-21C4-08FB-657CADF37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round colorful circles with text&#10;&#10;Description automatically generated">
            <a:extLst>
              <a:ext uri="{FF2B5EF4-FFF2-40B4-BE49-F238E27FC236}">
                <a16:creationId xmlns:a16="http://schemas.microsoft.com/office/drawing/2014/main" id="{9B6CC86F-5F4B-7032-F792-FBFC6A56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12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Widescreen</PresentationFormat>
  <Paragraphs>0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Stacia McKeever</dc:creator>
  <cp:lastModifiedBy>Stacia McKeever</cp:lastModifiedBy>
  <cp:revision>5</cp:revision>
  <dcterms:created xsi:type="dcterms:W3CDTF">2023-09-13T22:08:35Z</dcterms:created>
  <dcterms:modified xsi:type="dcterms:W3CDTF">2023-09-15T15:12:17Z</dcterms:modified>
</cp:coreProperties>
</file>