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7" r:id="rId2"/>
    <p:sldId id="328" r:id="rId3"/>
    <p:sldId id="329" r:id="rId4"/>
    <p:sldId id="330" r:id="rId5"/>
    <p:sldId id="331" r:id="rId6"/>
    <p:sldId id="332" r:id="rId7"/>
    <p:sldId id="333" r:id="rId8"/>
    <p:sldId id="334" r:id="rId9"/>
    <p:sldId id="256" r:id="rId10"/>
    <p:sldId id="257" r:id="rId11"/>
    <p:sldId id="258" r:id="rId12"/>
    <p:sldId id="259" r:id="rId13"/>
    <p:sldId id="335" r:id="rId14"/>
    <p:sldId id="260" r:id="rId15"/>
    <p:sldId id="324" r:id="rId16"/>
    <p:sldId id="322" r:id="rId17"/>
    <p:sldId id="323" r:id="rId18"/>
    <p:sldId id="308" r:id="rId19"/>
    <p:sldId id="340" r:id="rId20"/>
    <p:sldId id="261" r:id="rId21"/>
    <p:sldId id="262" r:id="rId22"/>
    <p:sldId id="263" r:id="rId23"/>
    <p:sldId id="264" r:id="rId24"/>
    <p:sldId id="265" r:id="rId25"/>
    <p:sldId id="266" r:id="rId26"/>
    <p:sldId id="267" r:id="rId27"/>
    <p:sldId id="268" r:id="rId28"/>
    <p:sldId id="269" r:id="rId29"/>
    <p:sldId id="270" r:id="rId30"/>
    <p:sldId id="271" r:id="rId31"/>
    <p:sldId id="341" r:id="rId32"/>
    <p:sldId id="336" r:id="rId33"/>
    <p:sldId id="272" r:id="rId34"/>
    <p:sldId id="325" r:id="rId35"/>
    <p:sldId id="309" r:id="rId36"/>
    <p:sldId id="310" r:id="rId37"/>
    <p:sldId id="311" r:id="rId38"/>
    <p:sldId id="342" r:id="rId39"/>
    <p:sldId id="273" r:id="rId40"/>
    <p:sldId id="343" r:id="rId41"/>
    <p:sldId id="274" r:id="rId42"/>
    <p:sldId id="279" r:id="rId43"/>
    <p:sldId id="344" r:id="rId44"/>
    <p:sldId id="345" r:id="rId45"/>
    <p:sldId id="276" r:id="rId46"/>
    <p:sldId id="277" r:id="rId47"/>
    <p:sldId id="275" r:id="rId48"/>
    <p:sldId id="278" r:id="rId49"/>
    <p:sldId id="280" r:id="rId50"/>
    <p:sldId id="337" r:id="rId51"/>
    <p:sldId id="281" r:id="rId52"/>
    <p:sldId id="326" r:id="rId53"/>
    <p:sldId id="351" r:id="rId54"/>
    <p:sldId id="346" r:id="rId55"/>
    <p:sldId id="347" r:id="rId56"/>
    <p:sldId id="348" r:id="rId57"/>
    <p:sldId id="349" r:id="rId58"/>
    <p:sldId id="352" r:id="rId59"/>
    <p:sldId id="353" r:id="rId60"/>
    <p:sldId id="354" r:id="rId61"/>
    <p:sldId id="355" r:id="rId62"/>
    <p:sldId id="356" r:id="rId63"/>
    <p:sldId id="350" r:id="rId64"/>
    <p:sldId id="357" r:id="rId65"/>
    <p:sldId id="312" r:id="rId66"/>
    <p:sldId id="358" r:id="rId67"/>
    <p:sldId id="359" r:id="rId68"/>
    <p:sldId id="313" r:id="rId69"/>
    <p:sldId id="360" r:id="rId70"/>
    <p:sldId id="361" r:id="rId71"/>
    <p:sldId id="314" r:id="rId72"/>
    <p:sldId id="315" r:id="rId73"/>
    <p:sldId id="362" r:id="rId74"/>
    <p:sldId id="363" r:id="rId75"/>
    <p:sldId id="282" r:id="rId76"/>
    <p:sldId id="283" r:id="rId77"/>
    <p:sldId id="364" r:id="rId78"/>
    <p:sldId id="284" r:id="rId79"/>
    <p:sldId id="285" r:id="rId80"/>
    <p:sldId id="286" r:id="rId81"/>
    <p:sldId id="338" r:id="rId82"/>
    <p:sldId id="287" r:id="rId83"/>
    <p:sldId id="327" r:id="rId84"/>
    <p:sldId id="316" r:id="rId85"/>
    <p:sldId id="317" r:id="rId86"/>
    <p:sldId id="318" r:id="rId87"/>
    <p:sldId id="319" r:id="rId88"/>
    <p:sldId id="320" r:id="rId89"/>
    <p:sldId id="321" r:id="rId90"/>
    <p:sldId id="365" r:id="rId91"/>
    <p:sldId id="288" r:id="rId92"/>
    <p:sldId id="339" r:id="rId93"/>
    <p:sldId id="290" r:id="rId94"/>
    <p:sldId id="291" r:id="rId95"/>
    <p:sldId id="289" r:id="rId9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0" autoAdjust="0"/>
    <p:restoredTop sz="94660"/>
  </p:normalViewPr>
  <p:slideViewPr>
    <p:cSldViewPr snapToGrid="0">
      <p:cViewPr varScale="1">
        <p:scale>
          <a:sx n="40" d="100"/>
          <a:sy n="40" d="100"/>
        </p:scale>
        <p:origin x="54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D87C1-8B3B-F5D7-F6D5-FD8FEEC5BF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E8E6DB-8FD1-3375-6540-BD0AD01880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7F4978-3889-75B7-6588-24DD90C3E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E07F-B8BD-49CE-9C99-585778B7C558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D1C3D8-8B5B-42D2-7DF4-5D20DA749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972E7A-6EB5-7201-4EE1-5647FE64A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ABC9-6250-4DDC-8CA2-9FD46734E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875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56A8F-F5BD-A5DD-75B3-541F83C8B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A04A4C-3BCE-9EB7-77F8-B37C45604A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8C6882-5AFB-B72B-107B-9EEFE2A8C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E07F-B8BD-49CE-9C99-585778B7C558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A5CAA5-9B01-554F-0EEB-6BECD8FDD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F944F3-2E82-2CA5-63E7-71EF3AB03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ABC9-6250-4DDC-8CA2-9FD46734E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146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9C9B04-2CCA-5982-0DF1-1AA672C03C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E0F948-271C-19EC-8188-D926F6A7AC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ADD953-87EF-B73D-BF5F-CFD7FCF7D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E07F-B8BD-49CE-9C99-585778B7C558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D2A59-BCD3-3483-0B56-C5116E139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E9D54A-3328-5621-3584-93D3F0F05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ABC9-6250-4DDC-8CA2-9FD46734E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228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6E005-886A-56F9-0E09-79B3E2283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16DC5-8965-FB83-2107-49AD6E6A5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286D8F-9296-E39C-9350-22FF06E84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E07F-B8BD-49CE-9C99-585778B7C558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7CE423-39AB-BF41-11C8-C13A7D500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59BE6-B01E-80E8-0DFE-98344A19B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ABC9-6250-4DDC-8CA2-9FD46734E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032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88DAA-7E61-0BC5-CF97-4FBD06E24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50C284-5700-B520-9A10-D3A9D6E671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09311-E09E-BFEF-A986-2C5DC1917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E07F-B8BD-49CE-9C99-585778B7C558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823D94-B5A4-954F-4B8B-5E5AED353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0E004A-3F1E-1581-8194-E86D2B8B1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ABC9-6250-4DDC-8CA2-9FD46734E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965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01721-623A-29DF-CF5A-4C5BF8C11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71394D-703C-4BEC-15BD-B4A4F558EE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9BF542-24E7-0966-2E59-46DFCE921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7935D4-4B0D-14EC-16DB-D1F550118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E07F-B8BD-49CE-9C99-585778B7C558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5369F-4BCE-9219-AFE6-EF357E288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888465-F5FD-EAC0-8728-3D2AE62BB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ABC9-6250-4DDC-8CA2-9FD46734E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865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6D56F-0446-EDE0-B9FE-08BDE94FF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749830-F761-7DCB-2951-452650D20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90638D-84E5-94E9-8641-260DA1E20C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705948-8A4F-AAD0-B15A-9F91981C19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774D09-CA98-0A98-D0E1-B80B8BD776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74F748-22A5-4EF7-8C5F-5039FE073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E07F-B8BD-49CE-9C99-585778B7C558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FEA699-CE04-7002-1ED2-60B75FA9F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086388-3834-5B49-234E-98F3B4145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ABC9-6250-4DDC-8CA2-9FD46734E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183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743CC-34CB-41BD-BD6C-AD72C1CA5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3A98B8-8D2A-D71A-436B-980875D68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E07F-B8BD-49CE-9C99-585778B7C558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278DCA-72AE-4FB2-BA3E-FACBBDB41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AC43FE-4CF3-A015-D90E-78FADEA38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ABC9-6250-4DDC-8CA2-9FD46734E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795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528B98-B53B-4845-1628-862B43BC5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E07F-B8BD-49CE-9C99-585778B7C558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5E9F5D-9190-BD0D-BF23-7AE36A5D2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4110BC-6DE3-5FED-A464-7549AD29B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ABC9-6250-4DDC-8CA2-9FD46734E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897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9747D-B56C-332E-CA50-14183FACE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E00A6-63FF-E418-D9B4-E2B386D103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59470A-607E-6A95-A1D0-DAF4793DC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6B5388-6599-B8CD-C80E-F0C967E64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E07F-B8BD-49CE-9C99-585778B7C558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54D246-3B7D-15EC-5A30-5EC307FAC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7D93F-1EB2-A23E-735B-9E17EC765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ABC9-6250-4DDC-8CA2-9FD46734E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770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5E28E-18AF-F110-6E37-77DAD62F1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4F853C-F8E1-2E5D-8AA0-0698B07542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A37537-1800-245E-C151-D39C65352E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D0A97F-BF5F-C88F-34CB-6AD7489F6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2E07F-B8BD-49CE-9C99-585778B7C558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7AC8ED-D62A-403B-4E76-19F0739B6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588520-33EB-3DDA-087B-897B9834A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AABC9-6250-4DDC-8CA2-9FD46734E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132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515039-8EB4-B97B-4857-5CDC6961C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FE1827-CEEC-1A5F-64D4-3FB51C183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532D1-BB84-B431-C5A3-0A4CE97580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2E07F-B8BD-49CE-9C99-585778B7C558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DFE768-06D5-CA99-2861-B6F7EFBC88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CC71FE-D66C-1B5F-D892-46EBD5DE58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AABC9-6250-4DDC-8CA2-9FD46734E3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343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logo on a wood surface&#10;&#10;Description automatically generated">
            <a:extLst>
              <a:ext uri="{FF2B5EF4-FFF2-40B4-BE49-F238E27FC236}">
                <a16:creationId xmlns:a16="http://schemas.microsoft.com/office/drawing/2014/main" id="{63FBB9A8-89C6-C491-B5CE-9B1AC5773A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490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sign&#10;&#10;Description automatically generated">
            <a:extLst>
              <a:ext uri="{FF2B5EF4-FFF2-40B4-BE49-F238E27FC236}">
                <a16:creationId xmlns:a16="http://schemas.microsoft.com/office/drawing/2014/main" id="{21EEEDD9-065C-95CF-B3B7-396121E2F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769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of a beach&#10;&#10;Description automatically generated">
            <a:extLst>
              <a:ext uri="{FF2B5EF4-FFF2-40B4-BE49-F238E27FC236}">
                <a16:creationId xmlns:a16="http://schemas.microsoft.com/office/drawing/2014/main" id="{5832F427-574A-0F07-4C20-988CF412FF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768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y globe with white text&#10;&#10;Description automatically generated">
            <a:extLst>
              <a:ext uri="{FF2B5EF4-FFF2-40B4-BE49-F238E27FC236}">
                <a16:creationId xmlns:a16="http://schemas.microsoft.com/office/drawing/2014/main" id="{B28C1AED-0FF6-F4F7-9B35-F9DD9C739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425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green bird on a branch with a blue and yellow flower&#10;&#10;Description automatically generated">
            <a:extLst>
              <a:ext uri="{FF2B5EF4-FFF2-40B4-BE49-F238E27FC236}">
                <a16:creationId xmlns:a16="http://schemas.microsoft.com/office/drawing/2014/main" id="{0D05D6AC-1D53-72AE-0341-67A285F89A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847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y sign with green vines and leaves&#10;&#10;Description automatically generated">
            <a:extLst>
              <a:ext uri="{FF2B5EF4-FFF2-40B4-BE49-F238E27FC236}">
                <a16:creationId xmlns:a16="http://schemas.microsoft.com/office/drawing/2014/main" id="{AD89C680-C265-E603-DA86-FE25DA385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937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grey sign with green vines and leaves&#10;&#10;Description automatically generated">
            <a:extLst>
              <a:ext uri="{FF2B5EF4-FFF2-40B4-BE49-F238E27FC236}">
                <a16:creationId xmlns:a16="http://schemas.microsoft.com/office/drawing/2014/main" id="{94734FE7-95C3-F5D2-0477-8D51631806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3711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y rectangular sign with green leaves and a bug&#10;&#10;Description automatically generated">
            <a:extLst>
              <a:ext uri="{FF2B5EF4-FFF2-40B4-BE49-F238E27FC236}">
                <a16:creationId xmlns:a16="http://schemas.microsoft.com/office/drawing/2014/main" id="{8A45F84F-563F-6329-C86A-69C30CDA26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646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y rectangular sign with green leaves and a bug&#10;&#10;Description automatically generated">
            <a:extLst>
              <a:ext uri="{FF2B5EF4-FFF2-40B4-BE49-F238E27FC236}">
                <a16:creationId xmlns:a16="http://schemas.microsoft.com/office/drawing/2014/main" id="{150A1A7F-DB99-CC94-F7D2-934D66997D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320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logo on a wood surface&#10;&#10;Description automatically generated">
            <a:extLst>
              <a:ext uri="{FF2B5EF4-FFF2-40B4-BE49-F238E27FC236}">
                <a16:creationId xmlns:a16="http://schemas.microsoft.com/office/drawing/2014/main" id="{63FBB9A8-89C6-C491-B5CE-9B1AC5773A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78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with a tree&#10;&#10;Description automatically generated">
            <a:extLst>
              <a:ext uri="{FF2B5EF4-FFF2-40B4-BE49-F238E27FC236}">
                <a16:creationId xmlns:a16="http://schemas.microsoft.com/office/drawing/2014/main" id="{BEF6F1AB-966D-8A14-990B-EBB2AE3A6F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81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poster with a cartoon of a building and a brick factory&#10;&#10;Description automatically generated">
            <a:extLst>
              <a:ext uri="{FF2B5EF4-FFF2-40B4-BE49-F238E27FC236}">
                <a16:creationId xmlns:a16="http://schemas.microsoft.com/office/drawing/2014/main" id="{DE4C7813-BC03-A184-B537-D94C4002E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3513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with a red skull on a wood surface&#10;&#10;Description automatically generated">
            <a:extLst>
              <a:ext uri="{FF2B5EF4-FFF2-40B4-BE49-F238E27FC236}">
                <a16:creationId xmlns:a16="http://schemas.microsoft.com/office/drawing/2014/main" id="{9B48C755-7221-512B-70B2-78909C402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7933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 shot of a game&#10;&#10;Description automatically generated">
            <a:extLst>
              <a:ext uri="{FF2B5EF4-FFF2-40B4-BE49-F238E27FC236}">
                <a16:creationId xmlns:a16="http://schemas.microsoft.com/office/drawing/2014/main" id="{7DF281FB-84CA-C33C-CFA3-181C3215EC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4238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long wooden boat on a football field&#10;&#10;Description automatically generated">
            <a:extLst>
              <a:ext uri="{FF2B5EF4-FFF2-40B4-BE49-F238E27FC236}">
                <a16:creationId xmlns:a16="http://schemas.microsoft.com/office/drawing/2014/main" id="{82A5B257-A493-568B-7290-9ABEE5FFF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3569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 shot of a game&#10;&#10;Description automatically generated">
            <a:extLst>
              <a:ext uri="{FF2B5EF4-FFF2-40B4-BE49-F238E27FC236}">
                <a16:creationId xmlns:a16="http://schemas.microsoft.com/office/drawing/2014/main" id="{47F63586-40E4-9F23-330B-7D37A18F2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9693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dinosaurs in a barn&#10;&#10;Description automatically generated">
            <a:extLst>
              <a:ext uri="{FF2B5EF4-FFF2-40B4-BE49-F238E27FC236}">
                <a16:creationId xmlns:a16="http://schemas.microsoft.com/office/drawing/2014/main" id="{B7C2A08B-9CA9-B24F-9892-113D7E949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214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dogs and puppies&#10;&#10;Description automatically generated">
            <a:extLst>
              <a:ext uri="{FF2B5EF4-FFF2-40B4-BE49-F238E27FC236}">
                <a16:creationId xmlns:a16="http://schemas.microsoft.com/office/drawing/2014/main" id="{0CC4CA45-93F9-7778-AB0B-2E3C368F75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391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with dinosaurs in it&#10;&#10;Description automatically generated">
            <a:extLst>
              <a:ext uri="{FF2B5EF4-FFF2-40B4-BE49-F238E27FC236}">
                <a16:creationId xmlns:a16="http://schemas.microsoft.com/office/drawing/2014/main" id="{921307D8-9529-D0EF-47D9-E77D9D0537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958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 shot of a screen&#10;&#10;Description automatically generated">
            <a:extLst>
              <a:ext uri="{FF2B5EF4-FFF2-40B4-BE49-F238E27FC236}">
                <a16:creationId xmlns:a16="http://schemas.microsoft.com/office/drawing/2014/main" id="{EC5DB5CE-BE7C-84C9-2A70-B84471B924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9568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people kneeling in front of a bonfire&#10;&#10;Description automatically generated">
            <a:extLst>
              <a:ext uri="{FF2B5EF4-FFF2-40B4-BE49-F238E27FC236}">
                <a16:creationId xmlns:a16="http://schemas.microsoft.com/office/drawing/2014/main" id="{F0953778-ECFF-4A64-35AB-0478EFD5DF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248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with a canyon and a river&#10;&#10;Description automatically generated">
            <a:extLst>
              <a:ext uri="{FF2B5EF4-FFF2-40B4-BE49-F238E27FC236}">
                <a16:creationId xmlns:a16="http://schemas.microsoft.com/office/drawing/2014/main" id="{9AA2118A-8831-2CC8-72FE-ACEDCB5521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19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12272DF-D592-6B08-C18C-942B62491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6530" y="35564"/>
            <a:ext cx="5286495" cy="682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3361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postcard&#10;&#10;Description automatically generated">
            <a:extLst>
              <a:ext uri="{FF2B5EF4-FFF2-40B4-BE49-F238E27FC236}">
                <a16:creationId xmlns:a16="http://schemas.microsoft.com/office/drawing/2014/main" id="{94F2D126-88CC-5F69-75E4-EE43AE8CC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5632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dinosaur and a person&#10;&#10;Description automatically generated with medium confidence">
            <a:extLst>
              <a:ext uri="{FF2B5EF4-FFF2-40B4-BE49-F238E27FC236}">
                <a16:creationId xmlns:a16="http://schemas.microsoft.com/office/drawing/2014/main" id="{7940B2C7-AC39-1CA4-1ECD-C80BE28524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949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blue frog on a leaf&#10;&#10;Description automatically generated">
            <a:extLst>
              <a:ext uri="{FF2B5EF4-FFF2-40B4-BE49-F238E27FC236}">
                <a16:creationId xmlns:a16="http://schemas.microsoft.com/office/drawing/2014/main" id="{4A97DBD0-4E02-BAE8-644D-F956D59943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1492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y rectangular sign with green vines and leaves&#10;&#10;Description automatically generated">
            <a:extLst>
              <a:ext uri="{FF2B5EF4-FFF2-40B4-BE49-F238E27FC236}">
                <a16:creationId xmlns:a16="http://schemas.microsoft.com/office/drawing/2014/main" id="{A0490BC4-9662-133C-68E4-6C7162D47F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7656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y rectangular sign with green vines and leaves&#10;&#10;Description automatically generated">
            <a:extLst>
              <a:ext uri="{FF2B5EF4-FFF2-40B4-BE49-F238E27FC236}">
                <a16:creationId xmlns:a16="http://schemas.microsoft.com/office/drawing/2014/main" id="{CA9ACFE3-244D-7814-2030-ED8370067C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2911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logo on a wood surface&#10;&#10;Description automatically generated">
            <a:extLst>
              <a:ext uri="{FF2B5EF4-FFF2-40B4-BE49-F238E27FC236}">
                <a16:creationId xmlns:a16="http://schemas.microsoft.com/office/drawing/2014/main" id="{63FBB9A8-89C6-C491-B5CE-9B1AC5773A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602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with a red skull on a wood surface&#10;&#10;Description automatically generated">
            <a:extLst>
              <a:ext uri="{FF2B5EF4-FFF2-40B4-BE49-F238E27FC236}">
                <a16:creationId xmlns:a16="http://schemas.microsoft.com/office/drawing/2014/main" id="{9B48C755-7221-512B-70B2-78909C402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1662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 shot of a game&#10;&#10;Description automatically generated">
            <a:extLst>
              <a:ext uri="{FF2B5EF4-FFF2-40B4-BE49-F238E27FC236}">
                <a16:creationId xmlns:a16="http://schemas.microsoft.com/office/drawing/2014/main" id="{7DF281FB-84CA-C33C-CFA3-181C3215EC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414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of a tall tower&#10;&#10;Description automatically generated">
            <a:extLst>
              <a:ext uri="{FF2B5EF4-FFF2-40B4-BE49-F238E27FC236}">
                <a16:creationId xmlns:a16="http://schemas.microsoft.com/office/drawing/2014/main" id="{C4350F6D-5023-F338-8513-F56BBDD243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784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with two people in a circle&#10;&#10;Description automatically generated">
            <a:extLst>
              <a:ext uri="{FF2B5EF4-FFF2-40B4-BE49-F238E27FC236}">
                <a16:creationId xmlns:a16="http://schemas.microsoft.com/office/drawing/2014/main" id="{42B99FC2-C8B3-0E81-5A64-621143A381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02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CD45F0-E48E-1D64-6E7C-C069307D9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196" y="-20075"/>
            <a:ext cx="5329608" cy="687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4058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on a wood surface&#10;&#10;Description automatically generated">
            <a:extLst>
              <a:ext uri="{FF2B5EF4-FFF2-40B4-BE49-F238E27FC236}">
                <a16:creationId xmlns:a16="http://schemas.microsoft.com/office/drawing/2014/main" id="{E3A67A09-B760-0C89-393D-F6605281B4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2788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different eyes&#10;&#10;Description automatically generated">
            <a:extLst>
              <a:ext uri="{FF2B5EF4-FFF2-40B4-BE49-F238E27FC236}">
                <a16:creationId xmlns:a16="http://schemas.microsoft.com/office/drawing/2014/main" id="{0FDE0A5B-D837-20AA-CCBE-9A8524502D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7853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with ships in the water&#10;&#10;Description automatically generated with medium confidence">
            <a:extLst>
              <a:ext uri="{FF2B5EF4-FFF2-40B4-BE49-F238E27FC236}">
                <a16:creationId xmlns:a16="http://schemas.microsoft.com/office/drawing/2014/main" id="{B9252035-2867-2C37-51F5-C30380A6B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6939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hiteboard with colorful speech bubbles&#10;&#10;Description automatically generated">
            <a:extLst>
              <a:ext uri="{FF2B5EF4-FFF2-40B4-BE49-F238E27FC236}">
                <a16:creationId xmlns:a16="http://schemas.microsoft.com/office/drawing/2014/main" id="{3F1BFD9F-80B1-E8FF-48DB-AFF96B273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333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with a group of men&#10;&#10;Description automatically generated">
            <a:extLst>
              <a:ext uri="{FF2B5EF4-FFF2-40B4-BE49-F238E27FC236}">
                <a16:creationId xmlns:a16="http://schemas.microsoft.com/office/drawing/2014/main" id="{9F818528-2F0C-0FE9-7FD5-9D24C9DFEA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3294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with a number and images on it&#10;&#10;Description automatically generated">
            <a:extLst>
              <a:ext uri="{FF2B5EF4-FFF2-40B4-BE49-F238E27FC236}">
                <a16:creationId xmlns:a16="http://schemas.microsoft.com/office/drawing/2014/main" id="{C8526C7C-434C-5DDB-87DB-F0BEB49CF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533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of a building with people around it&#10;&#10;Description automatically generated">
            <a:extLst>
              <a:ext uri="{FF2B5EF4-FFF2-40B4-BE49-F238E27FC236}">
                <a16:creationId xmlns:a16="http://schemas.microsoft.com/office/drawing/2014/main" id="{9981D0EB-2555-099B-37BD-531249950D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2512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different faces&#10;&#10;Description automatically generated">
            <a:extLst>
              <a:ext uri="{FF2B5EF4-FFF2-40B4-BE49-F238E27FC236}">
                <a16:creationId xmlns:a16="http://schemas.microsoft.com/office/drawing/2014/main" id="{4C355E16-92F0-16B5-1F35-2B82DD774D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0200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with a group of pyramids&#10;&#10;Description automatically generated">
            <a:extLst>
              <a:ext uri="{FF2B5EF4-FFF2-40B4-BE49-F238E27FC236}">
                <a16:creationId xmlns:a16="http://schemas.microsoft.com/office/drawing/2014/main" id="{6E60DAD4-BFE9-7B2C-AB9C-96850E6652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3387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with a number and images on it&#10;&#10;Description automatically generated">
            <a:extLst>
              <a:ext uri="{FF2B5EF4-FFF2-40B4-BE49-F238E27FC236}">
                <a16:creationId xmlns:a16="http://schemas.microsoft.com/office/drawing/2014/main" id="{64F4FA8E-8629-053A-1FD1-5E341AB9B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857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1D3BD9-AED7-8FC9-ABD4-7BE36EA46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844" y="15152"/>
            <a:ext cx="5302312" cy="684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3681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gorilla in a jungle&#10;&#10;Description automatically generated">
            <a:extLst>
              <a:ext uri="{FF2B5EF4-FFF2-40B4-BE49-F238E27FC236}">
                <a16:creationId xmlns:a16="http://schemas.microsoft.com/office/drawing/2014/main" id="{EDAD89F7-4AAE-CD29-926B-23E4FFE34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254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y rectangular sign with green leaves and white text&#10;&#10;Description automatically generated">
            <a:extLst>
              <a:ext uri="{FF2B5EF4-FFF2-40B4-BE49-F238E27FC236}">
                <a16:creationId xmlns:a16="http://schemas.microsoft.com/office/drawing/2014/main" id="{F393AAC4-7635-DAB2-C84B-4AE0DFBE3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9721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y rectangular sign with green leaves and text&#10;&#10;Description automatically generated">
            <a:extLst>
              <a:ext uri="{FF2B5EF4-FFF2-40B4-BE49-F238E27FC236}">
                <a16:creationId xmlns:a16="http://schemas.microsoft.com/office/drawing/2014/main" id="{4345230D-E9BD-46B2-76EE-578C005E20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764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animals next to each other&#10;&#10;Description automatically generated">
            <a:extLst>
              <a:ext uri="{FF2B5EF4-FFF2-40B4-BE49-F238E27FC236}">
                <a16:creationId xmlns:a16="http://schemas.microsoft.com/office/drawing/2014/main" id="{7036AA2C-513A-0EC0-F6D2-293D025EBC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6687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animals next to each other&#10;&#10;Description automatically generated">
            <a:extLst>
              <a:ext uri="{FF2B5EF4-FFF2-40B4-BE49-F238E27FC236}">
                <a16:creationId xmlns:a16="http://schemas.microsoft.com/office/drawing/2014/main" id="{F5215C51-29F8-D7D5-576A-776400956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24449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cheetahs lying down&#10;&#10;Description automatically generated">
            <a:extLst>
              <a:ext uri="{FF2B5EF4-FFF2-40B4-BE49-F238E27FC236}">
                <a16:creationId xmlns:a16="http://schemas.microsoft.com/office/drawing/2014/main" id="{9A4AF019-EB1B-4071-8361-2CE652B44C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70831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cheetahs lying down&#10;&#10;Description automatically generated">
            <a:extLst>
              <a:ext uri="{FF2B5EF4-FFF2-40B4-BE49-F238E27FC236}">
                <a16:creationId xmlns:a16="http://schemas.microsoft.com/office/drawing/2014/main" id="{A80EB23C-6B2F-A1ED-8EA7-86B1346DA4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1469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loth from a tree&#10;&#10;Description automatically generated">
            <a:extLst>
              <a:ext uri="{FF2B5EF4-FFF2-40B4-BE49-F238E27FC236}">
                <a16:creationId xmlns:a16="http://schemas.microsoft.com/office/drawing/2014/main" id="{EFD08C63-4827-7BE9-03A4-CB10387740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780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loth from a tree&#10;&#10;Description automatically generated">
            <a:extLst>
              <a:ext uri="{FF2B5EF4-FFF2-40B4-BE49-F238E27FC236}">
                <a16:creationId xmlns:a16="http://schemas.microsoft.com/office/drawing/2014/main" id="{A1E13A81-8591-A6CD-3F69-28191D4EF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91025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&#10;&#10;Description automatically generated">
            <a:extLst>
              <a:ext uri="{FF2B5EF4-FFF2-40B4-BE49-F238E27FC236}">
                <a16:creationId xmlns:a16="http://schemas.microsoft.com/office/drawing/2014/main" id="{E1F8A6E8-E2BF-2B0F-1925-0756ED7CD9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906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B11E77-0F52-AB0A-8577-CDF3AC7E9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6803" y="0"/>
            <a:ext cx="5318393" cy="686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19126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aby tapir with a white and black striped pattern&#10;&#10;Description automatically generated">
            <a:extLst>
              <a:ext uri="{FF2B5EF4-FFF2-40B4-BE49-F238E27FC236}">
                <a16:creationId xmlns:a16="http://schemas.microsoft.com/office/drawing/2014/main" id="{4A0044A0-7F24-3EEE-973F-D66990574E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64941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ear sleeping on the floor&#10;&#10;Description automatically generated">
            <a:extLst>
              <a:ext uri="{FF2B5EF4-FFF2-40B4-BE49-F238E27FC236}">
                <a16:creationId xmlns:a16="http://schemas.microsoft.com/office/drawing/2014/main" id="{587377D0-00E4-B87F-C606-2DB06E5E6E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6865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aby bear sleeping on a wood floor&#10;&#10;Description automatically generated">
            <a:extLst>
              <a:ext uri="{FF2B5EF4-FFF2-40B4-BE49-F238E27FC236}">
                <a16:creationId xmlns:a16="http://schemas.microsoft.com/office/drawing/2014/main" id="{9C1A0FD7-B158-FD06-57EB-AA2A6C01A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13563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otters in water&#10;&#10;Description automatically generated">
            <a:extLst>
              <a:ext uri="{FF2B5EF4-FFF2-40B4-BE49-F238E27FC236}">
                <a16:creationId xmlns:a16="http://schemas.microsoft.com/office/drawing/2014/main" id="{2C03A141-9F9B-CB74-F812-66C4BD465C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18909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otters in water&#10;&#10;Description automatically generated">
            <a:extLst>
              <a:ext uri="{FF2B5EF4-FFF2-40B4-BE49-F238E27FC236}">
                <a16:creationId xmlns:a16="http://schemas.microsoft.com/office/drawing/2014/main" id="{49B919E6-B185-9181-2EF2-52906A4BF4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6671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logo on a wood surface&#10;&#10;Description automatically generated">
            <a:extLst>
              <a:ext uri="{FF2B5EF4-FFF2-40B4-BE49-F238E27FC236}">
                <a16:creationId xmlns:a16="http://schemas.microsoft.com/office/drawing/2014/main" id="{63FBB9A8-89C6-C491-B5CE-9B1AC5773A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83492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y rectangular sign with green leaves and a bug&#10;&#10;Description automatically generated">
            <a:extLst>
              <a:ext uri="{FF2B5EF4-FFF2-40B4-BE49-F238E27FC236}">
                <a16:creationId xmlns:a16="http://schemas.microsoft.com/office/drawing/2014/main" id="{8A45F84F-563F-6329-C86A-69C30CDA26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15983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y rectangular sign with green leaves and a bug&#10;&#10;Description automatically generated">
            <a:extLst>
              <a:ext uri="{FF2B5EF4-FFF2-40B4-BE49-F238E27FC236}">
                <a16:creationId xmlns:a16="http://schemas.microsoft.com/office/drawing/2014/main" id="{C0F03B2A-E657-200A-E918-59C199216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36855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with a red skull on a wood surface&#10;&#10;Description automatically generated">
            <a:extLst>
              <a:ext uri="{FF2B5EF4-FFF2-40B4-BE49-F238E27FC236}">
                <a16:creationId xmlns:a16="http://schemas.microsoft.com/office/drawing/2014/main" id="{9B48C755-7221-512B-70B2-78909C402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70973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y rectangular sign with green vines and leaves&#10;&#10;Description automatically generated">
            <a:extLst>
              <a:ext uri="{FF2B5EF4-FFF2-40B4-BE49-F238E27FC236}">
                <a16:creationId xmlns:a16="http://schemas.microsoft.com/office/drawing/2014/main" id="{A0490BC4-9662-133C-68E4-6C7162D47F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51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0757AA-94A8-BCB8-F7E7-4E5ACE54E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195" y="0"/>
            <a:ext cx="5329609" cy="687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21005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y rectangular sign with green vines and leaves&#10;&#10;Description automatically generated">
            <a:extLst>
              <a:ext uri="{FF2B5EF4-FFF2-40B4-BE49-F238E27FC236}">
                <a16:creationId xmlns:a16="http://schemas.microsoft.com/office/drawing/2014/main" id="{4E82ED9F-7E9D-01E1-821A-06D440D60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29084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 shot of a game&#10;&#10;Description automatically generated">
            <a:extLst>
              <a:ext uri="{FF2B5EF4-FFF2-40B4-BE49-F238E27FC236}">
                <a16:creationId xmlns:a16="http://schemas.microsoft.com/office/drawing/2014/main" id="{7DF281FB-84CA-C33C-CFA3-181C3215EC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71335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with two people in a circle&#10;&#10;Description automatically generated">
            <a:extLst>
              <a:ext uri="{FF2B5EF4-FFF2-40B4-BE49-F238E27FC236}">
                <a16:creationId xmlns:a16="http://schemas.microsoft.com/office/drawing/2014/main" id="{42B99FC2-C8B3-0E81-5A64-621143A381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00875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y rectangular sign with green leaves and white text&#10;&#10;Description automatically generated">
            <a:extLst>
              <a:ext uri="{FF2B5EF4-FFF2-40B4-BE49-F238E27FC236}">
                <a16:creationId xmlns:a16="http://schemas.microsoft.com/office/drawing/2014/main" id="{F393AAC4-7635-DAB2-C84B-4AE0DFBE3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75318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y rectangular sign with green leaves and text&#10;&#10;Description automatically generated">
            <a:extLst>
              <a:ext uri="{FF2B5EF4-FFF2-40B4-BE49-F238E27FC236}">
                <a16:creationId xmlns:a16="http://schemas.microsoft.com/office/drawing/2014/main" id="{196045BC-AB1D-A57E-217E-031D91F11D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92884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logo on a wood surface&#10;&#10;Description automatically generated">
            <a:extLst>
              <a:ext uri="{FF2B5EF4-FFF2-40B4-BE49-F238E27FC236}">
                <a16:creationId xmlns:a16="http://schemas.microsoft.com/office/drawing/2014/main" id="{7E1E35D3-93B2-4CB5-90E7-3C47A7F94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25666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yellow circle with a blue and yellow circle with a cross and a blue and yellow circle with a white text&#10;&#10;Description automatically generated">
            <a:extLst>
              <a:ext uri="{FF2B5EF4-FFF2-40B4-BE49-F238E27FC236}">
                <a16:creationId xmlns:a16="http://schemas.microsoft.com/office/drawing/2014/main" id="{B46ACC74-0AD3-0B89-FF6E-6873CBA0B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6044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cross over water with trees and hills&#10;&#10;Description automatically generated">
            <a:extLst>
              <a:ext uri="{FF2B5EF4-FFF2-40B4-BE49-F238E27FC236}">
                <a16:creationId xmlns:a16="http://schemas.microsoft.com/office/drawing/2014/main" id="{40207093-A66B-895D-F9FC-4E9E0811F9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85745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d with flowers and leaves on it&#10;&#10;Description automatically generated">
            <a:extLst>
              <a:ext uri="{FF2B5EF4-FFF2-40B4-BE49-F238E27FC236}">
                <a16:creationId xmlns:a16="http://schemas.microsoft.com/office/drawing/2014/main" id="{1EBB3B65-7FE5-36B7-0E17-E5CE9AD7B9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38564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utterfly and flowers on a leafy surface&#10;&#10;Description automatically generated">
            <a:extLst>
              <a:ext uri="{FF2B5EF4-FFF2-40B4-BE49-F238E27FC236}">
                <a16:creationId xmlns:a16="http://schemas.microsoft.com/office/drawing/2014/main" id="{601F02D7-94C6-8E4B-CBED-51D58175E3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77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4F7A82-366D-41ED-BA49-06205B0D9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4529" y="0"/>
            <a:ext cx="5322942" cy="686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13621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ign with flowers and leaves on it&#10;&#10;Description automatically generated">
            <a:extLst>
              <a:ext uri="{FF2B5EF4-FFF2-40B4-BE49-F238E27FC236}">
                <a16:creationId xmlns:a16="http://schemas.microsoft.com/office/drawing/2014/main" id="{893FC831-47A2-CF11-D5D4-C60362744B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09484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nk dolphin jumping out of water&#10;&#10;Description automatically generated">
            <a:extLst>
              <a:ext uri="{FF2B5EF4-FFF2-40B4-BE49-F238E27FC236}">
                <a16:creationId xmlns:a16="http://schemas.microsoft.com/office/drawing/2014/main" id="{BF13AE17-F8D7-2AF7-B0BC-39B36C842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48556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y rectangular sign with green leaves and vines&#10;&#10;Description automatically generated">
            <a:extLst>
              <a:ext uri="{FF2B5EF4-FFF2-40B4-BE49-F238E27FC236}">
                <a16:creationId xmlns:a16="http://schemas.microsoft.com/office/drawing/2014/main" id="{5F3816D5-EB2A-4BAD-DA0E-93F2242671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00949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y rectangular sign with white text and green vines&#10;&#10;Description automatically generated">
            <a:extLst>
              <a:ext uri="{FF2B5EF4-FFF2-40B4-BE49-F238E27FC236}">
                <a16:creationId xmlns:a16="http://schemas.microsoft.com/office/drawing/2014/main" id="{A92B6EA9-64AA-6E61-A5CC-C276919E4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69436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logo on a wood surface&#10;&#10;Description automatically generated">
            <a:extLst>
              <a:ext uri="{FF2B5EF4-FFF2-40B4-BE49-F238E27FC236}">
                <a16:creationId xmlns:a16="http://schemas.microsoft.com/office/drawing/2014/main" id="{63FBB9A8-89C6-C491-B5CE-9B1AC5773A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9542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with a red skull on a wood surface&#10;&#10;Description automatically generated">
            <a:extLst>
              <a:ext uri="{FF2B5EF4-FFF2-40B4-BE49-F238E27FC236}">
                <a16:creationId xmlns:a16="http://schemas.microsoft.com/office/drawing/2014/main" id="{9B48C755-7221-512B-70B2-78909C402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32494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 shot of a game&#10;&#10;Description automatically generated">
            <a:extLst>
              <a:ext uri="{FF2B5EF4-FFF2-40B4-BE49-F238E27FC236}">
                <a16:creationId xmlns:a16="http://schemas.microsoft.com/office/drawing/2014/main" id="{7DF281FB-84CA-C33C-CFA3-181C3215EC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13399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with two people in a circle&#10;&#10;Description automatically generated">
            <a:extLst>
              <a:ext uri="{FF2B5EF4-FFF2-40B4-BE49-F238E27FC236}">
                <a16:creationId xmlns:a16="http://schemas.microsoft.com/office/drawing/2014/main" id="{42B99FC2-C8B3-0E81-5A64-621143A381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86580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logo on a wood surface&#10;&#10;Description automatically generated">
            <a:extLst>
              <a:ext uri="{FF2B5EF4-FFF2-40B4-BE49-F238E27FC236}">
                <a16:creationId xmlns:a16="http://schemas.microsoft.com/office/drawing/2014/main" id="{7E1E35D3-93B2-4CB5-90E7-3C47A7F94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04557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yellow circle with a blue and yellow circle with a cross and a blue and yellow circle with a white text&#10;&#10;Description automatically generated">
            <a:extLst>
              <a:ext uri="{FF2B5EF4-FFF2-40B4-BE49-F238E27FC236}">
                <a16:creationId xmlns:a16="http://schemas.microsoft.com/office/drawing/2014/main" id="{B46ACC74-0AD3-0B89-FF6E-6873CBA0B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349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and green board with white text and arrows&#10;&#10;Description automatically generated">
            <a:extLst>
              <a:ext uri="{FF2B5EF4-FFF2-40B4-BE49-F238E27FC236}">
                <a16:creationId xmlns:a16="http://schemas.microsoft.com/office/drawing/2014/main" id="{080EFAA4-0830-85AB-A58E-33B7E39CAC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50736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with pictures of people on it&#10;&#10;Description automatically generated">
            <a:extLst>
              <a:ext uri="{FF2B5EF4-FFF2-40B4-BE49-F238E27FC236}">
                <a16:creationId xmlns:a16="http://schemas.microsoft.com/office/drawing/2014/main" id="{F86B7EAC-2301-C058-90FD-440E8F306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03943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 shot of a video game&#10;&#10;Description automatically generated">
            <a:extLst>
              <a:ext uri="{FF2B5EF4-FFF2-40B4-BE49-F238E27FC236}">
                <a16:creationId xmlns:a16="http://schemas.microsoft.com/office/drawing/2014/main" id="{1EEEE471-78B0-9DFD-DCE3-B5895FCA56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23060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utterfly on a leaf&#10;&#10;Description automatically generated">
            <a:extLst>
              <a:ext uri="{FF2B5EF4-FFF2-40B4-BE49-F238E27FC236}">
                <a16:creationId xmlns:a16="http://schemas.microsoft.com/office/drawing/2014/main" id="{85381237-A4AF-0287-2795-9292EA0C7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92302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y rectangular sign with green leaves and text&#10;&#10;Description automatically generated">
            <a:extLst>
              <a:ext uri="{FF2B5EF4-FFF2-40B4-BE49-F238E27FC236}">
                <a16:creationId xmlns:a16="http://schemas.microsoft.com/office/drawing/2014/main" id="{282312C5-CA98-83A7-57A6-92204D3F2C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33084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y sign with green leaves and text&#10;&#10;Description automatically generated">
            <a:extLst>
              <a:ext uri="{FF2B5EF4-FFF2-40B4-BE49-F238E27FC236}">
                <a16:creationId xmlns:a16="http://schemas.microsoft.com/office/drawing/2014/main" id="{0F434570-81E0-FFF2-A64C-7E06527B2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7021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F927B-5974-EE3E-A4E3-A285288EDC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4AE83-7F19-21C4-08FB-657CADF37C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round colorful circles with text&#10;&#10;Description automatically generated">
            <a:extLst>
              <a:ext uri="{FF2B5EF4-FFF2-40B4-BE49-F238E27FC236}">
                <a16:creationId xmlns:a16="http://schemas.microsoft.com/office/drawing/2014/main" id="{9B6CC86F-5F4B-7032-F792-FBFC6A568A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012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0</Words>
  <Application>Microsoft Office PowerPoint</Application>
  <PresentationFormat>Widescreen</PresentationFormat>
  <Paragraphs>0</Paragraphs>
  <Slides>95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95</vt:i4>
      </vt:variant>
    </vt:vector>
  </HeadingPairs>
  <TitlesOfParts>
    <vt:vector size="9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Stacia McKeever</dc:creator>
  <cp:lastModifiedBy>Stacia McKeever</cp:lastModifiedBy>
  <cp:revision>5</cp:revision>
  <dcterms:created xsi:type="dcterms:W3CDTF">2023-09-13T22:08:35Z</dcterms:created>
  <dcterms:modified xsi:type="dcterms:W3CDTF">2023-09-15T15:12:17Z</dcterms:modified>
</cp:coreProperties>
</file>