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582" r:id="rId2"/>
    <p:sldId id="814" r:id="rId3"/>
    <p:sldId id="815" r:id="rId4"/>
    <p:sldId id="816" r:id="rId5"/>
    <p:sldId id="817" r:id="rId6"/>
    <p:sldId id="818" r:id="rId7"/>
    <p:sldId id="819" r:id="rId8"/>
    <p:sldId id="820" r:id="rId9"/>
    <p:sldId id="821" r:id="rId10"/>
    <p:sldId id="822" r:id="rId11"/>
    <p:sldId id="823" r:id="rId12"/>
    <p:sldId id="824" r:id="rId13"/>
    <p:sldId id="825" r:id="rId14"/>
    <p:sldId id="826" r:id="rId15"/>
    <p:sldId id="827" r:id="rId16"/>
    <p:sldId id="828" r:id="rId17"/>
    <p:sldId id="829" r:id="rId18"/>
    <p:sldId id="830" r:id="rId19"/>
    <p:sldId id="831" r:id="rId20"/>
    <p:sldId id="832" r:id="rId21"/>
    <p:sldId id="833" r:id="rId22"/>
    <p:sldId id="834" r:id="rId23"/>
    <p:sldId id="835" r:id="rId24"/>
    <p:sldId id="836" r:id="rId25"/>
    <p:sldId id="837" r:id="rId26"/>
    <p:sldId id="838" r:id="rId27"/>
    <p:sldId id="839" r:id="rId28"/>
    <p:sldId id="840" r:id="rId29"/>
    <p:sldId id="841" r:id="rId30"/>
    <p:sldId id="842" r:id="rId31"/>
    <p:sldId id="843" r:id="rId32"/>
    <p:sldId id="844" r:id="rId33"/>
    <p:sldId id="845" r:id="rId34"/>
    <p:sldId id="846" r:id="rId35"/>
    <p:sldId id="847" r:id="rId36"/>
    <p:sldId id="848" r:id="rId37"/>
    <p:sldId id="849" r:id="rId38"/>
    <p:sldId id="850" r:id="rId39"/>
    <p:sldId id="851" r:id="rId40"/>
    <p:sldId id="852" r:id="rId41"/>
    <p:sldId id="853" r:id="rId42"/>
    <p:sldId id="854" r:id="rId43"/>
    <p:sldId id="855" r:id="rId44"/>
    <p:sldId id="856" r:id="rId45"/>
    <p:sldId id="857" r:id="rId46"/>
    <p:sldId id="858" r:id="rId47"/>
    <p:sldId id="859" r:id="rId48"/>
    <p:sldId id="860" r:id="rId49"/>
    <p:sldId id="861" r:id="rId50"/>
    <p:sldId id="862" r:id="rId51"/>
    <p:sldId id="863" r:id="rId52"/>
    <p:sldId id="864" r:id="rId53"/>
    <p:sldId id="865" r:id="rId54"/>
    <p:sldId id="866" r:id="rId55"/>
    <p:sldId id="867" r:id="rId56"/>
    <p:sldId id="868" r:id="rId57"/>
    <p:sldId id="869" r:id="rId58"/>
    <p:sldId id="870" r:id="rId59"/>
    <p:sldId id="871" r:id="rId60"/>
    <p:sldId id="872" r:id="rId61"/>
    <p:sldId id="873" r:id="rId62"/>
    <p:sldId id="874" r:id="rId63"/>
    <p:sldId id="875" r:id="rId64"/>
    <p:sldId id="876" r:id="rId65"/>
    <p:sldId id="877" r:id="rId66"/>
    <p:sldId id="878" r:id="rId67"/>
    <p:sldId id="879" r:id="rId68"/>
    <p:sldId id="880" r:id="rId69"/>
    <p:sldId id="881" r:id="rId70"/>
    <p:sldId id="882" r:id="rId71"/>
    <p:sldId id="883" r:id="rId72"/>
    <p:sldId id="884" r:id="rId73"/>
    <p:sldId id="885" r:id="rId74"/>
    <p:sldId id="886" r:id="rId75"/>
    <p:sldId id="887" r:id="rId76"/>
    <p:sldId id="888" r:id="rId77"/>
    <p:sldId id="889" r:id="rId78"/>
    <p:sldId id="890" r:id="rId79"/>
    <p:sldId id="891" r:id="rId80"/>
    <p:sldId id="892" r:id="rId81"/>
    <p:sldId id="893" r:id="rId82"/>
    <p:sldId id="894" r:id="rId83"/>
    <p:sldId id="895" r:id="rId84"/>
    <p:sldId id="896" r:id="rId85"/>
    <p:sldId id="897" r:id="rId86"/>
    <p:sldId id="898" r:id="rId87"/>
    <p:sldId id="899" r:id="rId88"/>
    <p:sldId id="900" r:id="rId89"/>
    <p:sldId id="901" r:id="rId9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0" d="100"/>
          <a:sy n="70" d="100"/>
        </p:scale>
        <p:origin x="738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viewProps" Target="viewProps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D2CDDC-57B7-21E3-68D3-BC6568E7C75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8EF4D88-4B7C-5743-D75F-DB790512994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F2B6487-F0CC-4978-58CA-FB06428846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89C645-7099-4041-941C-F2BDA351C616}" type="datetimeFigureOut">
              <a:rPr lang="en-US" smtClean="0"/>
              <a:t>9/15/2023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F9227C4-82E5-5E7B-001A-9130A593A4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6C939B-30B1-DACE-4502-CFBDE34BFE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9A8D42-4F4C-422D-B373-833AA319A8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04891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BD0E13-AB34-AE12-91CB-DEF97ABBC5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0283E8A-555E-B4D1-8F60-0D97E9C9DAE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023539D-9F2B-67AE-B159-267F478B08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89C645-7099-4041-941C-F2BDA351C616}" type="datetimeFigureOut">
              <a:rPr lang="en-US" smtClean="0"/>
              <a:t>9/15/2023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2924DC7-1D37-29C9-78D9-716E287C04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5A320F-01D6-CB2C-5BEA-F5F6DDB90F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9A8D42-4F4C-422D-B373-833AA319A8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73237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9EF42F6-8B30-B715-6D88-7D57446157A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667DAF7-AA52-667E-0CDF-E5010D336BC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11D59F3-8BF6-2DFB-305D-7C89263C20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89C645-7099-4041-941C-F2BDA351C616}" type="datetimeFigureOut">
              <a:rPr lang="en-US" smtClean="0"/>
              <a:t>9/15/2023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F8005A1-CFBA-65C4-767C-3C5C0013DD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523DB7E-B6EB-07C4-3AE2-9A8E9345CF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9A8D42-4F4C-422D-B373-833AA319A8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88202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45ED1C-BB01-774C-F6C6-423ED868D3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F6E4A3-E769-714A-5694-F1B53C2EEA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2E82AA3-A733-0488-CEBF-DA61FF4B08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89C645-7099-4041-941C-F2BDA351C616}" type="datetimeFigureOut">
              <a:rPr lang="en-US" smtClean="0"/>
              <a:t>9/15/2023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13427D6-5734-17D6-D22B-42D9AD329F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ADF044E-B6DB-B4F7-75C4-361F454718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9A8D42-4F4C-422D-B373-833AA319A8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06544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243ED1-E1DB-FFC5-983E-7EA2AF8D78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E4E75E4-A1AD-5DCA-5D60-F629E1AC21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132EC4B-3626-BB4C-8EE6-C058E09D6C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89C645-7099-4041-941C-F2BDA351C616}" type="datetimeFigureOut">
              <a:rPr lang="en-US" smtClean="0"/>
              <a:t>9/15/2023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28A3B76-7D47-6EB3-54CD-F1C928A92A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B7609AC-FDB2-5C29-B4F4-4E8F0D64AF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9A8D42-4F4C-422D-B373-833AA319A8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45670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0AA4F9-C381-59C6-4E52-D5FAD1D165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585305-6521-6837-1A20-FA6D5DAAA2A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7AFA67F-128A-31F5-FF17-53F68BBC498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16CF21E-C092-8E88-698A-A2B6617773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89C645-7099-4041-941C-F2BDA351C616}" type="datetimeFigureOut">
              <a:rPr lang="en-US" smtClean="0"/>
              <a:t>9/15/2023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FCA02AC-8980-4429-3139-0927DB7827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E3DABBD-D670-3672-3E53-AF5305C02F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9A8D42-4F4C-422D-B373-833AA319A8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69970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32C3B4-B77C-A376-1E91-01D2B3DF0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330E7A1-3CB2-39B0-8527-1F1CA8F784D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318B7F4-7774-18A3-92FC-5D68B9C579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FAE2E11-C65F-5676-5699-F874DF5D07A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DC9D258-B359-ADDD-EE43-E7D005ED1A6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A48A17B-097F-13E4-980F-9532251900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89C645-7099-4041-941C-F2BDA351C616}" type="datetimeFigureOut">
              <a:rPr lang="en-US" smtClean="0"/>
              <a:t>9/15/2023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86273D8-A023-7A87-D372-85956DE128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8B3CCEE-95A7-416E-2278-B7BBCCC6A1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9A8D42-4F4C-422D-B373-833AA319A8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87293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62309B-1C06-9D18-F7EA-A25401567A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3E68971-04F4-92CF-BA65-8281DE6717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89C645-7099-4041-941C-F2BDA351C616}" type="datetimeFigureOut">
              <a:rPr lang="en-US" smtClean="0"/>
              <a:t>9/15/2023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96B199C-36B4-FDA2-608A-5AD41CF078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4C4ECB7-4CF1-5F28-1C11-81EC279A4A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9A8D42-4F4C-422D-B373-833AA319A8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4008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C625A2B-1C88-826B-BEA5-595664CD53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89C645-7099-4041-941C-F2BDA351C616}" type="datetimeFigureOut">
              <a:rPr lang="en-US" smtClean="0"/>
              <a:t>9/15/2023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6E09492-E951-4812-29EE-EC0AF6AE5D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03FCB53-F3BB-7104-95C8-DA73F352FA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9A8D42-4F4C-422D-B373-833AA319A8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82689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3A6271-D4D8-AB6B-FC6F-8CE6E5666C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38F4D0-C317-D241-B1B0-BED0C42769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3E5F411-5513-052B-03E5-F3B0371BED8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888C205-038D-38C1-0A19-6BDAF76C55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89C645-7099-4041-941C-F2BDA351C616}" type="datetimeFigureOut">
              <a:rPr lang="en-US" smtClean="0"/>
              <a:t>9/15/2023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E8B97FE-3275-769A-F9A7-C0EE7DE84E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9A8A87E-61BE-71BF-D3F0-CC56EFE81D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9A8D42-4F4C-422D-B373-833AA319A8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24450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3BA42E-F57F-2879-A588-917A1EDDC5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963745C-85AB-7E8B-F55E-827FE6386C9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87FE721-A1C0-A7A4-1E8E-AA2532909D9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D6CB7BC-E6E3-CB1F-1E5D-DDAC22272A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89C645-7099-4041-941C-F2BDA351C616}" type="datetimeFigureOut">
              <a:rPr lang="en-US" smtClean="0"/>
              <a:t>9/15/2023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41C5B26-C046-6630-5C85-F5B7A8F1E7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BB34C43-B1D4-D7F4-78A2-60D75F7E70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9A8D42-4F4C-422D-B373-833AA319A8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99949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2DEE869-7A33-F2D1-7119-E55CF87AC2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57F6979-73BF-7ACD-389C-223B5E56E3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6550028-50C7-EC1B-85ED-9A196A32F75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89C645-7099-4041-941C-F2BDA351C616}" type="datetimeFigureOut">
              <a:rPr lang="en-US" smtClean="0"/>
              <a:t>9/15/2023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4EA7E2A-530B-8037-AB08-F13F7D6FC3D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D13B7DB-3A53-8FA8-74AC-EF5279DB0BB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9A8D42-4F4C-422D-B373-833AA319A8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31535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g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g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g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g"/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g"/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g"/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g"/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g"/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g"/><Relationship Id="rId1" Type="http://schemas.openxmlformats.org/officeDocument/2006/relationships/slideLayout" Target="../slideLayouts/slideLayout1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g"/><Relationship Id="rId1" Type="http://schemas.openxmlformats.org/officeDocument/2006/relationships/slideLayout" Target="../slideLayouts/slideLayout1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g"/><Relationship Id="rId1" Type="http://schemas.openxmlformats.org/officeDocument/2006/relationships/slideLayout" Target="../slideLayouts/slideLayout1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g"/><Relationship Id="rId1" Type="http://schemas.openxmlformats.org/officeDocument/2006/relationships/slideLayout" Target="../slideLayouts/slideLayout1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g"/><Relationship Id="rId1" Type="http://schemas.openxmlformats.org/officeDocument/2006/relationships/slideLayout" Target="../slideLayouts/slideLayout1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g"/><Relationship Id="rId1" Type="http://schemas.openxmlformats.org/officeDocument/2006/relationships/slideLayout" Target="../slideLayouts/slideLayout1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g"/><Relationship Id="rId1" Type="http://schemas.openxmlformats.org/officeDocument/2006/relationships/slideLayout" Target="../slideLayouts/slideLayout1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g"/><Relationship Id="rId1" Type="http://schemas.openxmlformats.org/officeDocument/2006/relationships/slideLayout" Target="../slideLayouts/slideLayout1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g"/><Relationship Id="rId1" Type="http://schemas.openxmlformats.org/officeDocument/2006/relationships/slideLayout" Target="../slideLayouts/slideLayout1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g"/><Relationship Id="rId1" Type="http://schemas.openxmlformats.org/officeDocument/2006/relationships/slideLayout" Target="../slideLayouts/slideLayout1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g"/><Relationship Id="rId1" Type="http://schemas.openxmlformats.org/officeDocument/2006/relationships/slideLayout" Target="../slideLayouts/slideLayout1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g"/><Relationship Id="rId1" Type="http://schemas.openxmlformats.org/officeDocument/2006/relationships/slideLayout" Target="../slideLayouts/slideLayout1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g"/><Relationship Id="rId1" Type="http://schemas.openxmlformats.org/officeDocument/2006/relationships/slideLayout" Target="../slideLayouts/slideLayout1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jpg"/><Relationship Id="rId1" Type="http://schemas.openxmlformats.org/officeDocument/2006/relationships/slideLayout" Target="../slideLayouts/slideLayout1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jpg"/><Relationship Id="rId1" Type="http://schemas.openxmlformats.org/officeDocument/2006/relationships/slideLayout" Target="../slideLayouts/slideLayout1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jpg"/><Relationship Id="rId1" Type="http://schemas.openxmlformats.org/officeDocument/2006/relationships/slideLayout" Target="../slideLayouts/slideLayout1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jpg"/><Relationship Id="rId1" Type="http://schemas.openxmlformats.org/officeDocument/2006/relationships/slideLayout" Target="../slideLayouts/slideLayout1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jpg"/><Relationship Id="rId1" Type="http://schemas.openxmlformats.org/officeDocument/2006/relationships/slideLayout" Target="../slideLayouts/slideLayout1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jpg"/><Relationship Id="rId1" Type="http://schemas.openxmlformats.org/officeDocument/2006/relationships/slideLayout" Target="../slideLayouts/slideLayout1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jpg"/><Relationship Id="rId1" Type="http://schemas.openxmlformats.org/officeDocument/2006/relationships/slideLayout" Target="../slideLayouts/slideLayout1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jpg"/><Relationship Id="rId1" Type="http://schemas.openxmlformats.org/officeDocument/2006/relationships/slideLayout" Target="../slideLayouts/slideLayout1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jpg"/><Relationship Id="rId1" Type="http://schemas.openxmlformats.org/officeDocument/2006/relationships/slideLayout" Target="../slideLayouts/slideLayout1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jpg"/><Relationship Id="rId1" Type="http://schemas.openxmlformats.org/officeDocument/2006/relationships/slideLayout" Target="../slideLayouts/slideLayout1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jpg"/><Relationship Id="rId1" Type="http://schemas.openxmlformats.org/officeDocument/2006/relationships/slideLayout" Target="../slideLayouts/slideLayout1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jpg"/><Relationship Id="rId1" Type="http://schemas.openxmlformats.org/officeDocument/2006/relationships/slideLayout" Target="../slideLayouts/slideLayout1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jpg"/><Relationship Id="rId1" Type="http://schemas.openxmlformats.org/officeDocument/2006/relationships/slideLayout" Target="../slideLayouts/slideLayout1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jpg"/><Relationship Id="rId1" Type="http://schemas.openxmlformats.org/officeDocument/2006/relationships/slideLayout" Target="../slideLayouts/slideLayout1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jpg"/><Relationship Id="rId1" Type="http://schemas.openxmlformats.org/officeDocument/2006/relationships/slideLayout" Target="../slideLayouts/slideLayout1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jpg"/><Relationship Id="rId1" Type="http://schemas.openxmlformats.org/officeDocument/2006/relationships/slideLayout" Target="../slideLayouts/slideLayout1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jpg"/><Relationship Id="rId1" Type="http://schemas.openxmlformats.org/officeDocument/2006/relationships/slideLayout" Target="../slideLayouts/slideLayout1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jpg"/><Relationship Id="rId1" Type="http://schemas.openxmlformats.org/officeDocument/2006/relationships/slideLayout" Target="../slideLayouts/slideLayout1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jpg"/><Relationship Id="rId1" Type="http://schemas.openxmlformats.org/officeDocument/2006/relationships/slideLayout" Target="../slideLayouts/slideLayout1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8.jpg"/><Relationship Id="rId1" Type="http://schemas.openxmlformats.org/officeDocument/2006/relationships/slideLayout" Target="../slideLayouts/slideLayout1.xml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9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8830E0-DE2E-4AE5-0897-831CADA42F3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Jokes and Trivia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AE803F2-529F-BF2F-D106-3071A2073D7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cartoon logo on a wood surface&#10;&#10;Description automatically generated">
            <a:extLst>
              <a:ext uri="{FF2B5EF4-FFF2-40B4-BE49-F238E27FC236}">
                <a16:creationId xmlns:a16="http://schemas.microsoft.com/office/drawing/2014/main" id="{AD789B28-5288-BFB8-2158-A0CA07548A3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3664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0" advClick="0" advTm="10000"/>
    </mc:Choice>
    <mc:Fallback>
      <p:transition advClick="0" advTm="10000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8830E0-DE2E-4AE5-0897-831CADA42F3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Jokes and Trivia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AE803F2-529F-BF2F-D106-3071A2073D7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blue frog with black text&#10;&#10;Description automatically generated">
            <a:extLst>
              <a:ext uri="{FF2B5EF4-FFF2-40B4-BE49-F238E27FC236}">
                <a16:creationId xmlns:a16="http://schemas.microsoft.com/office/drawing/2014/main" id="{4E710BBE-AEDE-F31C-8B0F-0DC288E67FE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35450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0" advClick="0" advTm="10000"/>
    </mc:Choice>
    <mc:Fallback>
      <p:transition advClick="0" advTm="10000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8830E0-DE2E-4AE5-0897-831CADA42F3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Jokes and Trivia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AE803F2-529F-BF2F-D106-3071A2073D7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cartoon gorilla standing next to a sign&#10;&#10;Description automatically generated">
            <a:extLst>
              <a:ext uri="{FF2B5EF4-FFF2-40B4-BE49-F238E27FC236}">
                <a16:creationId xmlns:a16="http://schemas.microsoft.com/office/drawing/2014/main" id="{6FD925FE-C8C8-4956-2D2F-281392F9F7C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31368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0" advClick="0" advTm="10000"/>
    </mc:Choice>
    <mc:Fallback>
      <p:transition advClick="0" advTm="10000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8830E0-DE2E-4AE5-0897-831CADA42F3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Jokes and Trivia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AE803F2-529F-BF2F-D106-3071A2073D7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cartoon gorilla standing next to a sign&#10;&#10;Description automatically generated">
            <a:extLst>
              <a:ext uri="{FF2B5EF4-FFF2-40B4-BE49-F238E27FC236}">
                <a16:creationId xmlns:a16="http://schemas.microsoft.com/office/drawing/2014/main" id="{07D08310-C2B5-4C74-591D-D426C2AF9E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81914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0" advClick="0" advTm="10000"/>
    </mc:Choice>
    <mc:Fallback>
      <p:transition advClick="0" advTm="10000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8830E0-DE2E-4AE5-0897-831CADA42F3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Jokes and Trivia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AE803F2-529F-BF2F-D106-3071A2073D7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cartoon gorilla standing next to a sign&#10;&#10;Description automatically generated">
            <a:extLst>
              <a:ext uri="{FF2B5EF4-FFF2-40B4-BE49-F238E27FC236}">
                <a16:creationId xmlns:a16="http://schemas.microsoft.com/office/drawing/2014/main" id="{C30E0ED1-00A3-4DE0-958D-E16A122171A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19426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0" advClick="0" advTm="10000"/>
    </mc:Choice>
    <mc:Fallback>
      <p:transition advClick="0" advTm="10000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8830E0-DE2E-4AE5-0897-831CADA42F3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Jokes and Trivia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AE803F2-529F-BF2F-D106-3071A2073D7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cartoon gorilla standing next to a sign&#10;&#10;Description automatically generated">
            <a:extLst>
              <a:ext uri="{FF2B5EF4-FFF2-40B4-BE49-F238E27FC236}">
                <a16:creationId xmlns:a16="http://schemas.microsoft.com/office/drawing/2014/main" id="{CA7F5449-6B8F-165F-A520-EE3950C433A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92886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0" advClick="0" advTm="10000"/>
    </mc:Choice>
    <mc:Fallback>
      <p:transition advClick="0" advTm="10000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8830E0-DE2E-4AE5-0897-831CADA42F3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Jokes and Trivia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AE803F2-529F-BF2F-D106-3071A2073D7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cartoon gorilla standing next to a white board&#10;&#10;Description automatically generated">
            <a:extLst>
              <a:ext uri="{FF2B5EF4-FFF2-40B4-BE49-F238E27FC236}">
                <a16:creationId xmlns:a16="http://schemas.microsoft.com/office/drawing/2014/main" id="{045B68F8-27F6-152D-260E-7788D4202C1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46611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0" advClick="0" advTm="10000"/>
    </mc:Choice>
    <mc:Fallback>
      <p:transition advClick="0" advTm="10000"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8830E0-DE2E-4AE5-0897-831CADA42F3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Jokes and Trivia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AE803F2-529F-BF2F-D106-3071A2073D7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pink dolphin next to a sign&#10;&#10;Description automatically generated">
            <a:extLst>
              <a:ext uri="{FF2B5EF4-FFF2-40B4-BE49-F238E27FC236}">
                <a16:creationId xmlns:a16="http://schemas.microsoft.com/office/drawing/2014/main" id="{E390A24C-E463-35AF-BD2A-231CF485025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64482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0" advClick="0" advTm="10000"/>
    </mc:Choice>
    <mc:Fallback>
      <p:transition advClick="0" advTm="10000"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8830E0-DE2E-4AE5-0897-831CADA42F3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Jokes and Trivia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AE803F2-529F-BF2F-D106-3071A2073D7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pink dolphin next to a sign&#10;&#10;Description automatically generated">
            <a:extLst>
              <a:ext uri="{FF2B5EF4-FFF2-40B4-BE49-F238E27FC236}">
                <a16:creationId xmlns:a16="http://schemas.microsoft.com/office/drawing/2014/main" id="{A1D9AE41-B3B1-5F1B-F3BA-15D49C5ED60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63238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0" advClick="0" advTm="10000"/>
    </mc:Choice>
    <mc:Fallback>
      <p:transition advClick="0" advTm="10000"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8830E0-DE2E-4AE5-0897-831CADA42F3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Jokes and Trivia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AE803F2-529F-BF2F-D106-3071A2073D7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cartoon dolphin next to a sign&#10;&#10;Description automatically generated">
            <a:extLst>
              <a:ext uri="{FF2B5EF4-FFF2-40B4-BE49-F238E27FC236}">
                <a16:creationId xmlns:a16="http://schemas.microsoft.com/office/drawing/2014/main" id="{6CE213CD-9F30-4396-2FD5-35F67EF7E1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2468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0" advClick="0" advTm="10000"/>
    </mc:Choice>
    <mc:Fallback>
      <p:transition advClick="0" advTm="10000"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8830E0-DE2E-4AE5-0897-831CADA42F3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Jokes and Trivia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AE803F2-529F-BF2F-D106-3071A2073D7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cartoon dolphin next to a sign&#10;&#10;Description automatically generated">
            <a:extLst>
              <a:ext uri="{FF2B5EF4-FFF2-40B4-BE49-F238E27FC236}">
                <a16:creationId xmlns:a16="http://schemas.microsoft.com/office/drawing/2014/main" id="{9C0DDDE2-EBFA-C4DB-252A-28AC7A18792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02699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0" advClick="0" advTm="10000"/>
    </mc:Choice>
    <mc:Fallback>
      <p:transition advClick="0" advTm="1000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8830E0-DE2E-4AE5-0897-831CADA42F3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Jokes and Trivia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AE803F2-529F-BF2F-D106-3071A2073D7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green parrot with red eyes&#10;&#10;Description automatically generated">
            <a:extLst>
              <a:ext uri="{FF2B5EF4-FFF2-40B4-BE49-F238E27FC236}">
                <a16:creationId xmlns:a16="http://schemas.microsoft.com/office/drawing/2014/main" id="{E45E2EAF-5A6E-66DA-9DBA-20DDEAF3648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33220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0" advClick="0" advTm="10000"/>
    </mc:Choice>
    <mc:Fallback>
      <p:transition advClick="0" advTm="10000"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8830E0-DE2E-4AE5-0897-831CADA42F3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Jokes and Trivia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AE803F2-529F-BF2F-D106-3071A2073D7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cartoon butterfly on a yellow background&#10;&#10;Description automatically generated">
            <a:extLst>
              <a:ext uri="{FF2B5EF4-FFF2-40B4-BE49-F238E27FC236}">
                <a16:creationId xmlns:a16="http://schemas.microsoft.com/office/drawing/2014/main" id="{979B45C5-7D89-C524-74D5-2E8A8A50B31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3408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0" advClick="0" advTm="10000"/>
    </mc:Choice>
    <mc:Fallback>
      <p:transition advClick="0" advTm="10000"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8830E0-DE2E-4AE5-0897-831CADA42F3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Jokes and Trivia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AE803F2-529F-BF2F-D106-3071A2073D7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cartoon of a butterfly&#10;&#10;Description automatically generated">
            <a:extLst>
              <a:ext uri="{FF2B5EF4-FFF2-40B4-BE49-F238E27FC236}">
                <a16:creationId xmlns:a16="http://schemas.microsoft.com/office/drawing/2014/main" id="{F7E2DE2B-4596-85DC-4673-607F0F637E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59967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0" advClick="0" advTm="10000"/>
    </mc:Choice>
    <mc:Fallback>
      <p:transition advClick="0" advTm="10000"/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8830E0-DE2E-4AE5-0897-831CADA42F3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Jokes and Trivia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AE803F2-529F-BF2F-D106-3071A2073D7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cartoon butterfly on a white board&#10;&#10;Description automatically generated">
            <a:extLst>
              <a:ext uri="{FF2B5EF4-FFF2-40B4-BE49-F238E27FC236}">
                <a16:creationId xmlns:a16="http://schemas.microsoft.com/office/drawing/2014/main" id="{81EA7441-EF4A-DC19-CCF4-58BF8A02225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41315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0" advClick="0" advTm="10000"/>
    </mc:Choice>
    <mc:Fallback>
      <p:transition advClick="0" advTm="10000"/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8830E0-DE2E-4AE5-0897-831CADA42F3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Jokes and Trivia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AE803F2-529F-BF2F-D106-3071A2073D7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cartoon butterfly on a yellow background&#10;&#10;Description automatically generated">
            <a:extLst>
              <a:ext uri="{FF2B5EF4-FFF2-40B4-BE49-F238E27FC236}">
                <a16:creationId xmlns:a16="http://schemas.microsoft.com/office/drawing/2014/main" id="{2E7FDDFD-B5F9-3813-C550-7581B4108CD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581106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0" advClick="0" advTm="10000"/>
    </mc:Choice>
    <mc:Fallback>
      <p:transition advClick="0" advTm="10000"/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8830E0-DE2E-4AE5-0897-831CADA42F3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Jokes and Trivia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AE803F2-529F-BF2F-D106-3071A2073D7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green snake on a branch&#10;&#10;Description automatically generated">
            <a:extLst>
              <a:ext uri="{FF2B5EF4-FFF2-40B4-BE49-F238E27FC236}">
                <a16:creationId xmlns:a16="http://schemas.microsoft.com/office/drawing/2014/main" id="{BC49DFAE-7B77-E2BA-78D4-D021938B2C4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8539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0" advClick="0" advTm="10000"/>
    </mc:Choice>
    <mc:Fallback>
      <p:transition advClick="0" advTm="10000"/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8830E0-DE2E-4AE5-0897-831CADA42F3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Jokes and Trivia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AE803F2-529F-BF2F-D106-3071A2073D7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screen shot of a computer game&#10;&#10;Description automatically generated">
            <a:extLst>
              <a:ext uri="{FF2B5EF4-FFF2-40B4-BE49-F238E27FC236}">
                <a16:creationId xmlns:a16="http://schemas.microsoft.com/office/drawing/2014/main" id="{8A7E61FE-D5B9-857D-3406-64B0CE3327E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22830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0" advClick="0" advTm="10000"/>
    </mc:Choice>
    <mc:Fallback>
      <p:transition advClick="0" advTm="10000"/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8830E0-DE2E-4AE5-0897-831CADA42F3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Jokes and Trivia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AE803F2-529F-BF2F-D106-3071A2073D7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white paper with notes and a note on it&#10;&#10;Description automatically generated">
            <a:extLst>
              <a:ext uri="{FF2B5EF4-FFF2-40B4-BE49-F238E27FC236}">
                <a16:creationId xmlns:a16="http://schemas.microsoft.com/office/drawing/2014/main" id="{E566CD5B-9FF0-EE0D-5048-89292FE5CF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66042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0" advClick="0" advTm="10000"/>
    </mc:Choice>
    <mc:Fallback>
      <p:transition advClick="0" advTm="10000"/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8830E0-DE2E-4AE5-0897-831CADA42F3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Jokes and Trivia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AE803F2-529F-BF2F-D106-3071A2073D7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green snake on a branch with blue text&#10;&#10;Description automatically generated">
            <a:extLst>
              <a:ext uri="{FF2B5EF4-FFF2-40B4-BE49-F238E27FC236}">
                <a16:creationId xmlns:a16="http://schemas.microsoft.com/office/drawing/2014/main" id="{CAF2E63F-D897-89BE-DB22-836A319D627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13747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0" advClick="0" advTm="10000"/>
    </mc:Choice>
    <mc:Fallback>
      <p:transition advClick="0" advTm="10000"/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8830E0-DE2E-4AE5-0897-831CADA42F3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Jokes and Trivia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AE803F2-529F-BF2F-D106-3071A2073D7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cartoon alligator and text&#10;&#10;Description automatically generated with medium confidence">
            <a:extLst>
              <a:ext uri="{FF2B5EF4-FFF2-40B4-BE49-F238E27FC236}">
                <a16:creationId xmlns:a16="http://schemas.microsoft.com/office/drawing/2014/main" id="{B709C1B9-E136-6763-35F1-3344B8C9A7F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53924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0" advClick="0" advTm="10000"/>
    </mc:Choice>
    <mc:Fallback>
      <p:transition advClick="0" advTm="10000"/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8830E0-DE2E-4AE5-0897-831CADA42F3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Jokes and Trivia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AE803F2-529F-BF2F-D106-3071A2073D7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sign with birds in it&#10;&#10;Description automatically generated with medium confidence">
            <a:extLst>
              <a:ext uri="{FF2B5EF4-FFF2-40B4-BE49-F238E27FC236}">
                <a16:creationId xmlns:a16="http://schemas.microsoft.com/office/drawing/2014/main" id="{FCCA2B8A-E0F6-69A9-5531-664CCBCE58A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58410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0" advClick="0" advTm="10000"/>
    </mc:Choice>
    <mc:Fallback>
      <p:transition advClick="0" advTm="10000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8830E0-DE2E-4AE5-0897-831CADA42F3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Jokes and Trivia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AE803F2-529F-BF2F-D106-3071A2073D7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green parrot with red and blue eyes&#10;&#10;Description automatically generated">
            <a:extLst>
              <a:ext uri="{FF2B5EF4-FFF2-40B4-BE49-F238E27FC236}">
                <a16:creationId xmlns:a16="http://schemas.microsoft.com/office/drawing/2014/main" id="{6D46E917-0C14-1FCD-B2DF-6468267A52A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09625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0" advClick="0" advTm="10000"/>
    </mc:Choice>
    <mc:Fallback>
      <p:transition advClick="0" advTm="10000"/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8830E0-DE2E-4AE5-0897-831CADA42F3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Jokes and Trivia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AE803F2-529F-BF2F-D106-3071A2073D7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white paper with green leaves around it&#10;&#10;Description automatically generated">
            <a:extLst>
              <a:ext uri="{FF2B5EF4-FFF2-40B4-BE49-F238E27FC236}">
                <a16:creationId xmlns:a16="http://schemas.microsoft.com/office/drawing/2014/main" id="{F6E78A5A-2D0E-E92F-2390-1980AAB2D27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78938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0" advClick="0" advTm="10000"/>
    </mc:Choice>
    <mc:Fallback>
      <p:transition advClick="0" advTm="10000"/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8830E0-DE2E-4AE5-0897-831CADA42F3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Jokes and Trivia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AE803F2-529F-BF2F-D106-3071A2073D7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monkey on a branch with flowers&#10;&#10;Description automatically generated">
            <a:extLst>
              <a:ext uri="{FF2B5EF4-FFF2-40B4-BE49-F238E27FC236}">
                <a16:creationId xmlns:a16="http://schemas.microsoft.com/office/drawing/2014/main" id="{84CA5891-B471-A9B5-5DD6-8D2F18420C8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0539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0" advClick="0" advTm="10000"/>
    </mc:Choice>
    <mc:Fallback>
      <p:transition advClick="0" advTm="10000"/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8830E0-DE2E-4AE5-0897-831CADA42F3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Jokes and Trivia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AE803F2-529F-BF2F-D106-3071A2073D7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palm tree and a sign&#10;&#10;Description automatically generated">
            <a:extLst>
              <a:ext uri="{FF2B5EF4-FFF2-40B4-BE49-F238E27FC236}">
                <a16:creationId xmlns:a16="http://schemas.microsoft.com/office/drawing/2014/main" id="{6C9D6F7E-47BA-7507-495B-52FB5A6E11F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13087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0" advClick="0" advTm="10000"/>
    </mc:Choice>
    <mc:Fallback>
      <p:transition advClick="0" advTm="10000"/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8830E0-DE2E-4AE5-0897-831CADA42F3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Jokes and Trivia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AE803F2-529F-BF2F-D106-3071A2073D7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green lizard on a white board&#10;&#10;Description automatically generated">
            <a:extLst>
              <a:ext uri="{FF2B5EF4-FFF2-40B4-BE49-F238E27FC236}">
                <a16:creationId xmlns:a16="http://schemas.microsoft.com/office/drawing/2014/main" id="{A77C304F-714E-9AF9-F7DC-BC1263F3BEC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40363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0" advClick="0" advTm="10000"/>
    </mc:Choice>
    <mc:Fallback>
      <p:transition advClick="0" advTm="10000"/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8830E0-DE2E-4AE5-0897-831CADA42F3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Jokes and Trivia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AE803F2-529F-BF2F-D106-3071A2073D7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cartoon character on a bamboo frame&#10;&#10;Description automatically generated">
            <a:extLst>
              <a:ext uri="{FF2B5EF4-FFF2-40B4-BE49-F238E27FC236}">
                <a16:creationId xmlns:a16="http://schemas.microsoft.com/office/drawing/2014/main" id="{5CC636EB-2877-3B8F-C39F-753D3D9B86A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83052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0" advClick="0" advTm="10000"/>
    </mc:Choice>
    <mc:Fallback>
      <p:transition advClick="0" advTm="10000"/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8830E0-DE2E-4AE5-0897-831CADA42F3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Jokes and Trivia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AE803F2-529F-BF2F-D106-3071A2073D7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cartoon gorilla and a sign&#10;&#10;Description automatically generated">
            <a:extLst>
              <a:ext uri="{FF2B5EF4-FFF2-40B4-BE49-F238E27FC236}">
                <a16:creationId xmlns:a16="http://schemas.microsoft.com/office/drawing/2014/main" id="{619BBE6D-ED00-D30D-C4A9-A97F2628C43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41715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0" advClick="0" advTm="10000"/>
    </mc:Choice>
    <mc:Fallback>
      <p:transition advClick="0" advTm="10000"/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8830E0-DE2E-4AE5-0897-831CADA42F3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Jokes and Trivia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AE803F2-529F-BF2F-D106-3071A2073D7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poster with a cartoon character and water splashing out of it&#10;&#10;Description automatically generated">
            <a:extLst>
              <a:ext uri="{FF2B5EF4-FFF2-40B4-BE49-F238E27FC236}">
                <a16:creationId xmlns:a16="http://schemas.microsoft.com/office/drawing/2014/main" id="{3D48FC6E-519A-E38F-1106-15DAF24DCB7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77095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0" advClick="0" advTm="10000"/>
    </mc:Choice>
    <mc:Fallback>
      <p:transition advClick="0" advTm="10000"/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8830E0-DE2E-4AE5-0897-831CADA42F3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Jokes and Trivia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AE803F2-529F-BF2F-D106-3071A2073D7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parrot on a sign&#10;&#10;Description automatically generated">
            <a:extLst>
              <a:ext uri="{FF2B5EF4-FFF2-40B4-BE49-F238E27FC236}">
                <a16:creationId xmlns:a16="http://schemas.microsoft.com/office/drawing/2014/main" id="{B09CC628-00B2-EAFA-4311-58C1B7A703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478962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0" advClick="0" advTm="10000"/>
    </mc:Choice>
    <mc:Fallback>
      <p:transition advClick="0" advTm="10000"/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8830E0-DE2E-4AE5-0897-831CADA42F3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Jokes and Trivia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AE803F2-529F-BF2F-D106-3071A2073D7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monkey on a branch&#10;&#10;Description automatically generated">
            <a:extLst>
              <a:ext uri="{FF2B5EF4-FFF2-40B4-BE49-F238E27FC236}">
                <a16:creationId xmlns:a16="http://schemas.microsoft.com/office/drawing/2014/main" id="{34C36838-E331-E612-8EF1-D29C079A9EC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25649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0" advClick="0" advTm="10000"/>
    </mc:Choice>
    <mc:Fallback>
      <p:transition advClick="0" advTm="10000"/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8830E0-DE2E-4AE5-0897-831CADA42F3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Jokes and Trivia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AE803F2-529F-BF2F-D106-3071A2073D7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white paper with cartoon bugs on it&#10;&#10;Description automatically generated">
            <a:extLst>
              <a:ext uri="{FF2B5EF4-FFF2-40B4-BE49-F238E27FC236}">
                <a16:creationId xmlns:a16="http://schemas.microsoft.com/office/drawing/2014/main" id="{1B0EFEAA-1494-A224-8257-B2A2CDCD238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48731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0" advClick="0" advTm="10000"/>
    </mc:Choice>
    <mc:Fallback>
      <p:transition advClick="0" advTm="10000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8830E0-DE2E-4AE5-0897-831CADA42F3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Jokes and Trivia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AE803F2-529F-BF2F-D106-3071A2073D7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green parrot with blue eyes&#10;&#10;Description automatically generated">
            <a:extLst>
              <a:ext uri="{FF2B5EF4-FFF2-40B4-BE49-F238E27FC236}">
                <a16:creationId xmlns:a16="http://schemas.microsoft.com/office/drawing/2014/main" id="{8BB1135F-F13A-089C-F984-A8C2E6DE0F5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02754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0" advClick="0" advTm="10000"/>
    </mc:Choice>
    <mc:Fallback>
      <p:transition advClick="0" advTm="10000"/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8830E0-DE2E-4AE5-0897-831CADA42F3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Jokes and Trivia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AE803F2-529F-BF2F-D106-3071A2073D7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cartoon monkey on a branch&#10;&#10;Description automatically generated">
            <a:extLst>
              <a:ext uri="{FF2B5EF4-FFF2-40B4-BE49-F238E27FC236}">
                <a16:creationId xmlns:a16="http://schemas.microsoft.com/office/drawing/2014/main" id="{84044685-B806-60CD-2ED5-F0C082611FC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03170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0" advClick="0" advTm="10000"/>
    </mc:Choice>
    <mc:Fallback>
      <p:transition advClick="0" advTm="10000"/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8830E0-DE2E-4AE5-0897-831CADA42F3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Jokes and Trivia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AE803F2-529F-BF2F-D106-3071A2073D7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screenshot of a video game&#10;&#10;Description automatically generated">
            <a:extLst>
              <a:ext uri="{FF2B5EF4-FFF2-40B4-BE49-F238E27FC236}">
                <a16:creationId xmlns:a16="http://schemas.microsoft.com/office/drawing/2014/main" id="{0FC3FB39-D86A-DE5D-114E-62ED0B30E56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804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0" advClick="0" advTm="10000"/>
    </mc:Choice>
    <mc:Fallback>
      <p:transition advClick="0" advTm="10000"/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8830E0-DE2E-4AE5-0897-831CADA42F3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Jokes and Trivia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AE803F2-529F-BF2F-D106-3071A2073D7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logo on a screen&#10;&#10;Description automatically generated with medium confidence">
            <a:extLst>
              <a:ext uri="{FF2B5EF4-FFF2-40B4-BE49-F238E27FC236}">
                <a16:creationId xmlns:a16="http://schemas.microsoft.com/office/drawing/2014/main" id="{6F1A7EDA-4368-4BF4-62BE-599107EE96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9824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0" advClick="0" advTm="10000"/>
    </mc:Choice>
    <mc:Fallback>
      <p:transition advClick="0" advTm="10000"/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8830E0-DE2E-4AE5-0897-831CADA42F3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Jokes and Trivia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AE803F2-529F-BF2F-D106-3071A2073D7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sign with text on it&#10;&#10;Description automatically generated">
            <a:extLst>
              <a:ext uri="{FF2B5EF4-FFF2-40B4-BE49-F238E27FC236}">
                <a16:creationId xmlns:a16="http://schemas.microsoft.com/office/drawing/2014/main" id="{F36FB37E-6042-3A66-6CBD-8B9FF82C7DA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44685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0" advClick="0" advTm="10000"/>
    </mc:Choice>
    <mc:Fallback>
      <p:transition advClick="0" advTm="10000"/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8830E0-DE2E-4AE5-0897-831CADA42F3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Jokes and Trivia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AE803F2-529F-BF2F-D106-3071A2073D7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paper with a picture of a tree&#10;&#10;Description automatically generated">
            <a:extLst>
              <a:ext uri="{FF2B5EF4-FFF2-40B4-BE49-F238E27FC236}">
                <a16:creationId xmlns:a16="http://schemas.microsoft.com/office/drawing/2014/main" id="{16433434-789C-E241-B815-441E203F2DE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68355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0" advClick="0" advTm="10000"/>
    </mc:Choice>
    <mc:Fallback>
      <p:transition advClick="0" advTm="10000"/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8830E0-DE2E-4AE5-0897-831CADA42F3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Jokes and Trivia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AE803F2-529F-BF2F-D106-3071A2073D7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sign with text on it&#10;&#10;Description automatically generated">
            <a:extLst>
              <a:ext uri="{FF2B5EF4-FFF2-40B4-BE49-F238E27FC236}">
                <a16:creationId xmlns:a16="http://schemas.microsoft.com/office/drawing/2014/main" id="{8983676F-2FEF-29C8-1778-5BFC5B8470E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34010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0" advClick="0" advTm="10000"/>
    </mc:Choice>
    <mc:Fallback>
      <p:transition advClick="0" advTm="10000"/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8830E0-DE2E-4AE5-0897-831CADA42F3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Jokes and Trivia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AE803F2-529F-BF2F-D106-3071A2073D7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paper with red writing on it&#10;&#10;Description automatically generated">
            <a:extLst>
              <a:ext uri="{FF2B5EF4-FFF2-40B4-BE49-F238E27FC236}">
                <a16:creationId xmlns:a16="http://schemas.microsoft.com/office/drawing/2014/main" id="{AA83ED06-9DD2-0312-18D5-A917B28CCFC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37627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0" advClick="0" advTm="10000"/>
    </mc:Choice>
    <mc:Fallback>
      <p:transition advClick="0" advTm="10000"/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8830E0-DE2E-4AE5-0897-831CADA42F3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Jokes and Trivia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AE803F2-529F-BF2F-D106-3071A2073D7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yellow bananas on a white paper&#10;&#10;Description automatically generated">
            <a:extLst>
              <a:ext uri="{FF2B5EF4-FFF2-40B4-BE49-F238E27FC236}">
                <a16:creationId xmlns:a16="http://schemas.microsoft.com/office/drawing/2014/main" id="{78B81127-AC91-6B0C-D7DB-C0BDF0CD193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59940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0" advClick="0" advTm="10000"/>
    </mc:Choice>
    <mc:Fallback>
      <p:transition advClick="0" advTm="10000"/>
    </mc:Fallback>
  </mc:AlternateContent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8830E0-DE2E-4AE5-0897-831CADA42F3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Jokes and Trivia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AE803F2-529F-BF2F-D106-3071A2073D7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sign with text on it&#10;&#10;Description automatically generated">
            <a:extLst>
              <a:ext uri="{FF2B5EF4-FFF2-40B4-BE49-F238E27FC236}">
                <a16:creationId xmlns:a16="http://schemas.microsoft.com/office/drawing/2014/main" id="{B15CB7B4-7E6B-BCEF-F268-D3E0D293E14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7873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0" advClick="0" advTm="10000"/>
    </mc:Choice>
    <mc:Fallback>
      <p:transition advClick="0" advTm="10000"/>
    </mc:Fallback>
  </mc:AlternateContent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8830E0-DE2E-4AE5-0897-831CADA42F3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Jokes and Trivia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AE803F2-529F-BF2F-D106-3071A2073D7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white paper with red text&#10;&#10;Description automatically generated">
            <a:extLst>
              <a:ext uri="{FF2B5EF4-FFF2-40B4-BE49-F238E27FC236}">
                <a16:creationId xmlns:a16="http://schemas.microsoft.com/office/drawing/2014/main" id="{2643EE57-AA6A-8A9B-0B28-F75696BFD1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92707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0" advClick="0" advTm="10000"/>
    </mc:Choice>
    <mc:Fallback>
      <p:transition advClick="0" advTm="10000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8830E0-DE2E-4AE5-0897-831CADA42F3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Jokes and Trivia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AE803F2-529F-BF2F-D106-3071A2073D7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green parrot with blue eyes&#10;&#10;Description automatically generated">
            <a:extLst>
              <a:ext uri="{FF2B5EF4-FFF2-40B4-BE49-F238E27FC236}">
                <a16:creationId xmlns:a16="http://schemas.microsoft.com/office/drawing/2014/main" id="{2E28E7C8-075C-B65E-4383-3FF8A3679D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40459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0" advClick="0" advTm="10000"/>
    </mc:Choice>
    <mc:Fallback>
      <p:transition advClick="0" advTm="10000"/>
    </mc:Fallback>
  </mc:AlternateContent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8830E0-DE2E-4AE5-0897-831CADA42F3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Jokes and Trivia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AE803F2-529F-BF2F-D106-3071A2073D7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paper with text on it&#10;&#10;Description automatically generated">
            <a:extLst>
              <a:ext uri="{FF2B5EF4-FFF2-40B4-BE49-F238E27FC236}">
                <a16:creationId xmlns:a16="http://schemas.microsoft.com/office/drawing/2014/main" id="{E6990926-CD5F-20D4-8294-2A7B349E2F2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1305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0" advClick="0" advTm="10000"/>
    </mc:Choice>
    <mc:Fallback>
      <p:transition advClick="0" advTm="10000"/>
    </mc:Fallback>
  </mc:AlternateContent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8830E0-DE2E-4AE5-0897-831CADA42F3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Jokes and Trivia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AE803F2-529F-BF2F-D106-3071A2073D7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paper with a picture of a river&#10;&#10;Description automatically generated">
            <a:extLst>
              <a:ext uri="{FF2B5EF4-FFF2-40B4-BE49-F238E27FC236}">
                <a16:creationId xmlns:a16="http://schemas.microsoft.com/office/drawing/2014/main" id="{F695BCEC-B632-2F49-0A2E-D28D119858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39116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0" advClick="0" advTm="10000"/>
    </mc:Choice>
    <mc:Fallback>
      <p:transition advClick="0" advTm="10000"/>
    </mc:Fallback>
  </mc:AlternateContent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8830E0-DE2E-4AE5-0897-831CADA42F3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Jokes and Trivia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AE803F2-529F-BF2F-D106-3071A2073D7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close-up of a plant&#10;&#10;Description automatically generated">
            <a:extLst>
              <a:ext uri="{FF2B5EF4-FFF2-40B4-BE49-F238E27FC236}">
                <a16:creationId xmlns:a16="http://schemas.microsoft.com/office/drawing/2014/main" id="{E141866F-66A2-FA6D-47E3-D366C4C1EBC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810276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0" advClick="0" advTm="10000"/>
    </mc:Choice>
    <mc:Fallback>
      <p:transition advClick="0" advTm="10000"/>
    </mc:Fallback>
  </mc:AlternateContent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8830E0-DE2E-4AE5-0897-831CADA42F3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Jokes and Trivia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AE803F2-529F-BF2F-D106-3071A2073D7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white paper with red writing on it&#10;&#10;Description automatically generated">
            <a:extLst>
              <a:ext uri="{FF2B5EF4-FFF2-40B4-BE49-F238E27FC236}">
                <a16:creationId xmlns:a16="http://schemas.microsoft.com/office/drawing/2014/main" id="{9F2E7A19-CF79-E533-A29E-81344D4FDE4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001338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0" advClick="0" advTm="10000"/>
    </mc:Choice>
    <mc:Fallback>
      <p:transition advClick="0" advTm="10000"/>
    </mc:Fallback>
  </mc:AlternateContent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8830E0-DE2E-4AE5-0897-831CADA42F3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Jokes and Trivia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AE803F2-529F-BF2F-D106-3071A2073D7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blue frog on a white board&#10;&#10;Description automatically generated">
            <a:extLst>
              <a:ext uri="{FF2B5EF4-FFF2-40B4-BE49-F238E27FC236}">
                <a16:creationId xmlns:a16="http://schemas.microsoft.com/office/drawing/2014/main" id="{5904356B-6C26-F396-879A-49031DAD89C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90447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0" advClick="0" advTm="10000"/>
    </mc:Choice>
    <mc:Fallback>
      <p:transition advClick="0" advTm="10000"/>
    </mc:Fallback>
  </mc:AlternateContent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8830E0-DE2E-4AE5-0897-831CADA42F3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Jokes and Trivia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AE803F2-529F-BF2F-D106-3071A2073D7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sign on a wood wall&#10;&#10;Description automatically generated">
            <a:extLst>
              <a:ext uri="{FF2B5EF4-FFF2-40B4-BE49-F238E27FC236}">
                <a16:creationId xmlns:a16="http://schemas.microsoft.com/office/drawing/2014/main" id="{9132EDAE-EE22-09CA-D578-52712DC48F8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55816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0" advClick="0" advTm="10000"/>
    </mc:Choice>
    <mc:Fallback>
      <p:transition advClick="0" advTm="10000"/>
    </mc:Fallback>
  </mc:AlternateContent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8830E0-DE2E-4AE5-0897-831CADA42F3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Jokes and Trivia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AE803F2-529F-BF2F-D106-3071A2073D7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sign on a wood wall&#10;&#10;Description automatically generated">
            <a:extLst>
              <a:ext uri="{FF2B5EF4-FFF2-40B4-BE49-F238E27FC236}">
                <a16:creationId xmlns:a16="http://schemas.microsoft.com/office/drawing/2014/main" id="{BCCB1D88-8BD7-0ECB-5DA4-E1FC4BACFA5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009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0" advClick="0" advTm="10000"/>
    </mc:Choice>
    <mc:Fallback>
      <p:transition advClick="0" advTm="10000"/>
    </mc:Fallback>
  </mc:AlternateContent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8830E0-DE2E-4AE5-0897-831CADA42F3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Jokes and Trivia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AE803F2-529F-BF2F-D106-3071A2073D7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paper with text and a picture of a flower&#10;&#10;Description automatically generated">
            <a:extLst>
              <a:ext uri="{FF2B5EF4-FFF2-40B4-BE49-F238E27FC236}">
                <a16:creationId xmlns:a16="http://schemas.microsoft.com/office/drawing/2014/main" id="{A45A1292-D303-DBA2-6704-99C5B2811AD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64610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0" advClick="0" advTm="10000"/>
    </mc:Choice>
    <mc:Fallback>
      <p:transition advClick="0" advTm="10000"/>
    </mc:Fallback>
  </mc:AlternateContent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8830E0-DE2E-4AE5-0897-831CADA42F3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Jokes and Trivia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AE803F2-529F-BF2F-D106-3071A2073D7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sign with text on it&#10;&#10;Description automatically generated">
            <a:extLst>
              <a:ext uri="{FF2B5EF4-FFF2-40B4-BE49-F238E27FC236}">
                <a16:creationId xmlns:a16="http://schemas.microsoft.com/office/drawing/2014/main" id="{46241E86-536E-8A19-A568-31BBB00321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37587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0" advClick="0" advTm="10000"/>
    </mc:Choice>
    <mc:Fallback>
      <p:transition advClick="0" advTm="10000"/>
    </mc:Fallback>
  </mc:AlternateContent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8830E0-DE2E-4AE5-0897-831CADA42F3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Jokes and Trivia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AE803F2-529F-BF2F-D106-3071A2073D7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paper with text on it&#10;&#10;Description automatically generated">
            <a:extLst>
              <a:ext uri="{FF2B5EF4-FFF2-40B4-BE49-F238E27FC236}">
                <a16:creationId xmlns:a16="http://schemas.microsoft.com/office/drawing/2014/main" id="{FF91EB7D-2805-4C78-A164-566A2FC1EDB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16597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0" advClick="0" advTm="10000"/>
    </mc:Choice>
    <mc:Fallback>
      <p:transition advClick="0" advTm="10000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8830E0-DE2E-4AE5-0897-831CADA42F3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Jokes and Trivia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AE803F2-529F-BF2F-D106-3071A2073D7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green parrot with red and blue eyes&#10;&#10;Description automatically generated">
            <a:extLst>
              <a:ext uri="{FF2B5EF4-FFF2-40B4-BE49-F238E27FC236}">
                <a16:creationId xmlns:a16="http://schemas.microsoft.com/office/drawing/2014/main" id="{BD9521E8-25CB-042A-C641-7EBAE527501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533425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0" advClick="0" advTm="10000"/>
    </mc:Choice>
    <mc:Fallback>
      <p:transition advClick="0" advTm="10000"/>
    </mc:Fallback>
  </mc:AlternateContent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8830E0-DE2E-4AE5-0897-831CADA42F3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Jokes and Trivia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AE803F2-529F-BF2F-D106-3071A2073D7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white paper with red writing on it&#10;&#10;Description automatically generated">
            <a:extLst>
              <a:ext uri="{FF2B5EF4-FFF2-40B4-BE49-F238E27FC236}">
                <a16:creationId xmlns:a16="http://schemas.microsoft.com/office/drawing/2014/main" id="{E0C1BAD6-AE1E-9FCD-D83B-B96EF54716E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6740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0" advClick="0" advTm="10000"/>
    </mc:Choice>
    <mc:Fallback>
      <p:transition advClick="0" advTm="10000"/>
    </mc:Fallback>
  </mc:AlternateContent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8830E0-DE2E-4AE5-0897-831CADA42F3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Jokes and Trivia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AE803F2-529F-BF2F-D106-3071A2073D7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close-up of a sign&#10;&#10;Description automatically generated">
            <a:extLst>
              <a:ext uri="{FF2B5EF4-FFF2-40B4-BE49-F238E27FC236}">
                <a16:creationId xmlns:a16="http://schemas.microsoft.com/office/drawing/2014/main" id="{28EE9440-045F-9302-0FC0-4EC860CF0AE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96174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0" advClick="0" advTm="10000"/>
    </mc:Choice>
    <mc:Fallback>
      <p:transition advClick="0" advTm="10000"/>
    </mc:Fallback>
  </mc:AlternateContent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8830E0-DE2E-4AE5-0897-831CADA42F3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Jokes and Trivia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AE803F2-529F-BF2F-D106-3071A2073D7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brown paper with red text&#10;&#10;Description automatically generated">
            <a:extLst>
              <a:ext uri="{FF2B5EF4-FFF2-40B4-BE49-F238E27FC236}">
                <a16:creationId xmlns:a16="http://schemas.microsoft.com/office/drawing/2014/main" id="{9305A2FE-DFB1-374D-2719-2D9A1C8052D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51419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0" advClick="0" advTm="10000"/>
    </mc:Choice>
    <mc:Fallback>
      <p:transition advClick="0" advTm="10000"/>
    </mc:Fallback>
  </mc:AlternateContent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8830E0-DE2E-4AE5-0897-831CADA42F3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Jokes and Trivia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AE803F2-529F-BF2F-D106-3071A2073D7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green snake on a branch with red text&#10;&#10;Description automatically generated">
            <a:extLst>
              <a:ext uri="{FF2B5EF4-FFF2-40B4-BE49-F238E27FC236}">
                <a16:creationId xmlns:a16="http://schemas.microsoft.com/office/drawing/2014/main" id="{56EB401B-1644-8C07-C5F5-2AE92579DFD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64913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0" advClick="0" advTm="10000"/>
    </mc:Choice>
    <mc:Fallback>
      <p:transition advClick="0" advTm="10000"/>
    </mc:Fallback>
  </mc:AlternateContent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8830E0-DE2E-4AE5-0897-831CADA42F3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Jokes and Trivia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AE803F2-529F-BF2F-D106-3071A2073D7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screenshot of a game&#10;&#10;Description automatically generated">
            <a:extLst>
              <a:ext uri="{FF2B5EF4-FFF2-40B4-BE49-F238E27FC236}">
                <a16:creationId xmlns:a16="http://schemas.microsoft.com/office/drawing/2014/main" id="{78779C6B-546A-07C1-C9C5-D087D84F9FF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39690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0" advClick="0" advTm="10000"/>
    </mc:Choice>
    <mc:Fallback>
      <p:transition advClick="0" advTm="10000"/>
    </mc:Fallback>
  </mc:AlternateContent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8830E0-DE2E-4AE5-0897-831CADA42F3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Jokes and Trivia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AE803F2-529F-BF2F-D106-3071A2073D7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sign with pictures of plants&#10;&#10;Description automatically generated">
            <a:extLst>
              <a:ext uri="{FF2B5EF4-FFF2-40B4-BE49-F238E27FC236}">
                <a16:creationId xmlns:a16="http://schemas.microsoft.com/office/drawing/2014/main" id="{774FC8F6-3E64-F0D3-10E2-59921FDD630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99074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0" advClick="0" advTm="10000"/>
    </mc:Choice>
    <mc:Fallback>
      <p:transition advClick="0" advTm="10000"/>
    </mc:Fallback>
  </mc:AlternateContent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8830E0-DE2E-4AE5-0897-831CADA42F3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Jokes and Trivia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AE803F2-529F-BF2F-D106-3071A2073D7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poster with animals on it&#10;&#10;Description automatically generated">
            <a:extLst>
              <a:ext uri="{FF2B5EF4-FFF2-40B4-BE49-F238E27FC236}">
                <a16:creationId xmlns:a16="http://schemas.microsoft.com/office/drawing/2014/main" id="{BACDF058-28E2-9CF3-A32D-54A3AE658E8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05926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0" advClick="0" advTm="10000"/>
    </mc:Choice>
    <mc:Fallback>
      <p:transition advClick="0" advTm="10000"/>
    </mc:Fallback>
  </mc:AlternateContent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8830E0-DE2E-4AE5-0897-831CADA42F3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Jokes and Trivia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AE803F2-529F-BF2F-D106-3071A2073D7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close-up of a sign&#10;&#10;Description automatically generated">
            <a:extLst>
              <a:ext uri="{FF2B5EF4-FFF2-40B4-BE49-F238E27FC236}">
                <a16:creationId xmlns:a16="http://schemas.microsoft.com/office/drawing/2014/main" id="{EB694004-4017-E629-29BF-7267A70DAF5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14189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0" advClick="0" advTm="10000"/>
    </mc:Choice>
    <mc:Fallback>
      <p:transition advClick="0" advTm="10000"/>
    </mc:Fallback>
  </mc:AlternateContent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8830E0-DE2E-4AE5-0897-831CADA42F3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Jokes and Trivia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AE803F2-529F-BF2F-D106-3071A2073D7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paper with text on it&#10;&#10;Description automatically generated">
            <a:extLst>
              <a:ext uri="{FF2B5EF4-FFF2-40B4-BE49-F238E27FC236}">
                <a16:creationId xmlns:a16="http://schemas.microsoft.com/office/drawing/2014/main" id="{BD6217BE-E290-0B3D-C97C-401ED6151F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26361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0" advClick="0" advTm="10000"/>
    </mc:Choice>
    <mc:Fallback>
      <p:transition advClick="0" advTm="10000"/>
    </mc:Fallback>
  </mc:AlternateContent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8830E0-DE2E-4AE5-0897-831CADA42F3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Jokes and Trivia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AE803F2-529F-BF2F-D106-3071A2073D7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sign with text on it&#10;&#10;Description automatically generated">
            <a:extLst>
              <a:ext uri="{FF2B5EF4-FFF2-40B4-BE49-F238E27FC236}">
                <a16:creationId xmlns:a16="http://schemas.microsoft.com/office/drawing/2014/main" id="{F6125276-72AD-C1A7-A4AA-7902BDCBC73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26924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0" advClick="0" advTm="10000"/>
    </mc:Choice>
    <mc:Fallback>
      <p:transition advClick="0" advTm="10000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8830E0-DE2E-4AE5-0897-831CADA42F3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Jokes and Trivia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AE803F2-529F-BF2F-D106-3071A2073D7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blue frog next to a white sign&#10;&#10;Description automatically generated">
            <a:extLst>
              <a:ext uri="{FF2B5EF4-FFF2-40B4-BE49-F238E27FC236}">
                <a16:creationId xmlns:a16="http://schemas.microsoft.com/office/drawing/2014/main" id="{6AD3374D-62B8-61D5-B1FA-149A80B75E5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54354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0" advClick="0" advTm="10000"/>
    </mc:Choice>
    <mc:Fallback>
      <p:transition advClick="0" advTm="10000"/>
    </mc:Fallback>
  </mc:AlternateContent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8830E0-DE2E-4AE5-0897-831CADA42F3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Jokes and Trivia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AE803F2-529F-BF2F-D106-3071A2073D7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paper with text and a picture of an orangutan&#10;&#10;Description automatically generated">
            <a:extLst>
              <a:ext uri="{FF2B5EF4-FFF2-40B4-BE49-F238E27FC236}">
                <a16:creationId xmlns:a16="http://schemas.microsoft.com/office/drawing/2014/main" id="{F64ED519-B5D5-FE91-6AEC-25E64893317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006858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0" advClick="0" advTm="10000"/>
    </mc:Choice>
    <mc:Fallback>
      <p:transition advClick="0" advTm="10000"/>
    </mc:Fallback>
  </mc:AlternateContent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8830E0-DE2E-4AE5-0897-831CADA42F3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Jokes and Trivia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AE803F2-529F-BF2F-D106-3071A2073D7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sign with a picture of a bear&#10;&#10;Description automatically generated">
            <a:extLst>
              <a:ext uri="{FF2B5EF4-FFF2-40B4-BE49-F238E27FC236}">
                <a16:creationId xmlns:a16="http://schemas.microsoft.com/office/drawing/2014/main" id="{A101704D-4214-BA85-A0C1-BA431166052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36120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0" advClick="0" advTm="10000"/>
    </mc:Choice>
    <mc:Fallback>
      <p:transition advClick="0" advTm="10000"/>
    </mc:Fallback>
  </mc:AlternateContent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8830E0-DE2E-4AE5-0897-831CADA42F3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Jokes and Trivia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AE803F2-529F-BF2F-D106-3071A2073D7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picture of a donkey&#10;&#10;Description automatically generated">
            <a:extLst>
              <a:ext uri="{FF2B5EF4-FFF2-40B4-BE49-F238E27FC236}">
                <a16:creationId xmlns:a16="http://schemas.microsoft.com/office/drawing/2014/main" id="{492EE1DC-C150-DCA4-AACE-CAB8376122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6660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0" advClick="0" advTm="10000"/>
    </mc:Choice>
    <mc:Fallback>
      <p:transition advClick="0" advTm="10000"/>
    </mc:Fallback>
  </mc:AlternateContent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8830E0-DE2E-4AE5-0897-831CADA42F3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Jokes and Trivia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AE803F2-529F-BF2F-D106-3071A2073D7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paper with text on it&#10;&#10;Description automatically generated">
            <a:extLst>
              <a:ext uri="{FF2B5EF4-FFF2-40B4-BE49-F238E27FC236}">
                <a16:creationId xmlns:a16="http://schemas.microsoft.com/office/drawing/2014/main" id="{B8E88CE4-A727-3083-9B04-3563E20AD3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25298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0" advClick="0" advTm="10000"/>
    </mc:Choice>
    <mc:Fallback>
      <p:transition advClick="0" advTm="10000"/>
    </mc:Fallback>
  </mc:AlternateContent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8830E0-DE2E-4AE5-0897-831CADA42F3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Jokes and Trivia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AE803F2-529F-BF2F-D106-3071A2073D7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cartoon of a leopard on a bamboo frame&#10;&#10;Description automatically generated">
            <a:extLst>
              <a:ext uri="{FF2B5EF4-FFF2-40B4-BE49-F238E27FC236}">
                <a16:creationId xmlns:a16="http://schemas.microsoft.com/office/drawing/2014/main" id="{47FCD6BA-C96A-B5A0-92B1-E95D819FA09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85872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0" advClick="0" advTm="10000"/>
    </mc:Choice>
    <mc:Fallback>
      <p:transition advClick="0" advTm="10000"/>
    </mc:Fallback>
  </mc:AlternateContent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8830E0-DE2E-4AE5-0897-831CADA42F3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Jokes and Trivia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AE803F2-529F-BF2F-D106-3071A2073D7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monkey on a branch with text&#10;&#10;Description automatically generated">
            <a:extLst>
              <a:ext uri="{FF2B5EF4-FFF2-40B4-BE49-F238E27FC236}">
                <a16:creationId xmlns:a16="http://schemas.microsoft.com/office/drawing/2014/main" id="{4908047C-28C1-FDE3-7830-CE9EC7F7377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41159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0" advClick="0" advTm="10000"/>
    </mc:Choice>
    <mc:Fallback>
      <p:transition advClick="0" advTm="10000"/>
    </mc:Fallback>
  </mc:AlternateContent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8830E0-DE2E-4AE5-0897-831CADA42F3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Jokes and Trivia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AE803F2-529F-BF2F-D106-3071A2073D7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paper with a picture of a frog&#10;&#10;Description automatically generated">
            <a:extLst>
              <a:ext uri="{FF2B5EF4-FFF2-40B4-BE49-F238E27FC236}">
                <a16:creationId xmlns:a16="http://schemas.microsoft.com/office/drawing/2014/main" id="{30FEA2D6-47F3-807E-0851-06E1AD01FA6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77580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0" advClick="0" advTm="10000"/>
    </mc:Choice>
    <mc:Fallback>
      <p:transition advClick="0" advTm="10000"/>
    </mc:Fallback>
  </mc:AlternateContent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8830E0-DE2E-4AE5-0897-831CADA42F3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Jokes and Trivia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AE803F2-529F-BF2F-D106-3071A2073D7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sign with text on it&#10;&#10;Description automatically generated">
            <a:extLst>
              <a:ext uri="{FF2B5EF4-FFF2-40B4-BE49-F238E27FC236}">
                <a16:creationId xmlns:a16="http://schemas.microsoft.com/office/drawing/2014/main" id="{713AF2C9-45B3-9B1E-7E9F-435A13BFE2D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486059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0" advClick="0" advTm="10000"/>
    </mc:Choice>
    <mc:Fallback>
      <p:transition advClick="0" advTm="10000"/>
    </mc:Fallback>
  </mc:AlternateContent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8830E0-DE2E-4AE5-0897-831CADA42F3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Jokes and Trivia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AE803F2-529F-BF2F-D106-3071A2073D7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paper with text on it&#10;&#10;Description automatically generated">
            <a:extLst>
              <a:ext uri="{FF2B5EF4-FFF2-40B4-BE49-F238E27FC236}">
                <a16:creationId xmlns:a16="http://schemas.microsoft.com/office/drawing/2014/main" id="{895F68F5-265C-5C90-CD1E-A9CA7367203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72781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0" advClick="0" advTm="10000"/>
    </mc:Choice>
    <mc:Fallback>
      <p:transition advClick="0" advTm="10000"/>
    </mc:Fallback>
  </mc:AlternateContent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8830E0-DE2E-4AE5-0897-831CADA42F3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Jokes and Trivia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AE803F2-529F-BF2F-D106-3071A2073D7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sign with text and elephant&#10;&#10;Description automatically generated">
            <a:extLst>
              <a:ext uri="{FF2B5EF4-FFF2-40B4-BE49-F238E27FC236}">
                <a16:creationId xmlns:a16="http://schemas.microsoft.com/office/drawing/2014/main" id="{96576BCF-FBF5-8F19-16D8-781CE91E3F8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68873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0" advClick="0" advTm="10000"/>
    </mc:Choice>
    <mc:Fallback>
      <p:transition advClick="0" advTm="10000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8830E0-DE2E-4AE5-0897-831CADA42F3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Jokes and Trivia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AE803F2-529F-BF2F-D106-3071A2073D7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blue frog with a white sign&#10;&#10;Description automatically generated">
            <a:extLst>
              <a:ext uri="{FF2B5EF4-FFF2-40B4-BE49-F238E27FC236}">
                <a16:creationId xmlns:a16="http://schemas.microsoft.com/office/drawing/2014/main" id="{9EF227A8-E5CA-D293-7B8B-3FF307E8CD7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59035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0" advClick="0" advTm="10000"/>
    </mc:Choice>
    <mc:Fallback>
      <p:transition advClick="0" advTm="10000"/>
    </mc:Fallback>
  </mc:AlternateContent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8830E0-DE2E-4AE5-0897-831CADA42F3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Jokes and Trivia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AE803F2-529F-BF2F-D106-3071A2073D7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white paper with red text&#10;&#10;Description automatically generated">
            <a:extLst>
              <a:ext uri="{FF2B5EF4-FFF2-40B4-BE49-F238E27FC236}">
                <a16:creationId xmlns:a16="http://schemas.microsoft.com/office/drawing/2014/main" id="{3428CA06-234F-1F46-33E4-C6162F56058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8620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0" advClick="0" advTm="10000"/>
    </mc:Choice>
    <mc:Fallback>
      <p:transition advClick="0" advTm="10000"/>
    </mc:Fallback>
  </mc:AlternateContent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8830E0-DE2E-4AE5-0897-831CADA42F3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Jokes and Trivia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AE803F2-529F-BF2F-D106-3071A2073D7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sign with a picture of a plant&#10;&#10;Description automatically generated">
            <a:extLst>
              <a:ext uri="{FF2B5EF4-FFF2-40B4-BE49-F238E27FC236}">
                <a16:creationId xmlns:a16="http://schemas.microsoft.com/office/drawing/2014/main" id="{128A4387-5C44-6C85-1138-8C3058A7942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8839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0" advClick="0" advTm="10000"/>
    </mc:Choice>
    <mc:Fallback>
      <p:transition advClick="0" advTm="10000"/>
    </mc:Fallback>
  </mc:AlternateContent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8830E0-DE2E-4AE5-0897-831CADA42F3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Jokes and Trivia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AE803F2-529F-BF2F-D106-3071A2073D7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close-up of a sign&#10;&#10;Description automatically generated">
            <a:extLst>
              <a:ext uri="{FF2B5EF4-FFF2-40B4-BE49-F238E27FC236}">
                <a16:creationId xmlns:a16="http://schemas.microsoft.com/office/drawing/2014/main" id="{ED0754FB-6FD7-99D8-ACC9-21E06D318F1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638216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0" advClick="0" advTm="10000"/>
    </mc:Choice>
    <mc:Fallback>
      <p:transition advClick="0" advTm="10000"/>
    </mc:Fallback>
  </mc:AlternateContent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8830E0-DE2E-4AE5-0897-831CADA42F3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Jokes and Trivia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AE803F2-529F-BF2F-D106-3071A2073D7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paper with text on it&#10;&#10;Description automatically generated">
            <a:extLst>
              <a:ext uri="{FF2B5EF4-FFF2-40B4-BE49-F238E27FC236}">
                <a16:creationId xmlns:a16="http://schemas.microsoft.com/office/drawing/2014/main" id="{DE11D2C2-B78E-606C-B8EB-4753ED206D0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69785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0" advClick="0" advTm="10000"/>
    </mc:Choice>
    <mc:Fallback>
      <p:transition advClick="0" advTm="10000"/>
    </mc:Fallback>
  </mc:AlternateContent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8830E0-DE2E-4AE5-0897-831CADA42F3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Jokes and Trivia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AE803F2-529F-BF2F-D106-3071A2073D7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green bird on a branch&#10;&#10;Description automatically generated">
            <a:extLst>
              <a:ext uri="{FF2B5EF4-FFF2-40B4-BE49-F238E27FC236}">
                <a16:creationId xmlns:a16="http://schemas.microsoft.com/office/drawing/2014/main" id="{AEF70D1A-6A70-A8F7-48BB-D795B27AF58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00248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0" advClick="0" advTm="10000"/>
    </mc:Choice>
    <mc:Fallback>
      <p:transition advClick="0" advTm="10000"/>
    </mc:Fallback>
  </mc:AlternateContent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8830E0-DE2E-4AE5-0897-831CADA42F3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Jokes and Trivia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AE803F2-529F-BF2F-D106-3071A2073D7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tiger on a bamboo frame&#10;&#10;Description automatically generated">
            <a:extLst>
              <a:ext uri="{FF2B5EF4-FFF2-40B4-BE49-F238E27FC236}">
                <a16:creationId xmlns:a16="http://schemas.microsoft.com/office/drawing/2014/main" id="{98A5B191-DA20-C18B-F86C-180B9BA89B4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29797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0" advClick="0" advTm="10000"/>
    </mc:Choice>
    <mc:Fallback>
      <p:transition advClick="0" advTm="10000"/>
    </mc:Fallback>
  </mc:AlternateContent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8830E0-DE2E-4AE5-0897-831CADA42F3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Jokes and Trivia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AE803F2-529F-BF2F-D106-3071A2073D7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sign with a cartoon elephant and text&#10;&#10;Description automatically generated">
            <a:extLst>
              <a:ext uri="{FF2B5EF4-FFF2-40B4-BE49-F238E27FC236}">
                <a16:creationId xmlns:a16="http://schemas.microsoft.com/office/drawing/2014/main" id="{3716C108-52C9-74C6-DA0C-F23801C6073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29109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0" advClick="0" advTm="10000"/>
    </mc:Choice>
    <mc:Fallback>
      <p:transition advClick="0" advTm="10000"/>
    </mc:Fallback>
  </mc:AlternateContent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8830E0-DE2E-4AE5-0897-831CADA42F3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Jokes and Trivia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AE803F2-529F-BF2F-D106-3071A2073D7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sign with a brown animal&#10;&#10;Description automatically generated">
            <a:extLst>
              <a:ext uri="{FF2B5EF4-FFF2-40B4-BE49-F238E27FC236}">
                <a16:creationId xmlns:a16="http://schemas.microsoft.com/office/drawing/2014/main" id="{00EEAE25-F4CC-798C-97CE-14A628D5196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79168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0" advClick="0" advTm="10000"/>
    </mc:Choice>
    <mc:Fallback>
      <p:transition advClick="0" advTm="10000"/>
    </mc:Fallback>
  </mc:AlternateContent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8830E0-DE2E-4AE5-0897-831CADA42F3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Jokes and Trivia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AE803F2-529F-BF2F-D106-3071A2073D7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paper with a picture of an eagle&#10;&#10;Description automatically generated">
            <a:extLst>
              <a:ext uri="{FF2B5EF4-FFF2-40B4-BE49-F238E27FC236}">
                <a16:creationId xmlns:a16="http://schemas.microsoft.com/office/drawing/2014/main" id="{8AC3C75D-B382-BEA1-0D52-13D7F48F092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162228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0" advClick="0" advTm="10000"/>
    </mc:Choice>
    <mc:Fallback>
      <p:transition advClick="0" advTm="10000"/>
    </mc:Fallback>
  </mc:AlternateContent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8830E0-DE2E-4AE5-0897-831CADA42F3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Jokes and Trivia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AE803F2-529F-BF2F-D106-3071A2073D7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paper with text on it&#10;&#10;Description automatically generated">
            <a:extLst>
              <a:ext uri="{FF2B5EF4-FFF2-40B4-BE49-F238E27FC236}">
                <a16:creationId xmlns:a16="http://schemas.microsoft.com/office/drawing/2014/main" id="{809480EE-388D-728B-2250-43D83B5C445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87155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0" advClick="0" advTm="10000"/>
    </mc:Choice>
    <mc:Fallback>
      <p:transition advClick="0" advTm="10000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8830E0-DE2E-4AE5-0897-831CADA42F3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Jokes and Trivia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AE803F2-529F-BF2F-D106-3071A2073D7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cartoon frog with a sign&#10;&#10;Description automatically generated">
            <a:extLst>
              <a:ext uri="{FF2B5EF4-FFF2-40B4-BE49-F238E27FC236}">
                <a16:creationId xmlns:a16="http://schemas.microsoft.com/office/drawing/2014/main" id="{F07523B8-9973-5BC1-E40C-339DDD3EC6F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08404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0" advClick="0" advTm="10000"/>
    </mc:Choice>
    <mc:Fallback>
      <p:transition advClick="0" advTm="10000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267</Words>
  <Application>Microsoft Office PowerPoint</Application>
  <PresentationFormat>Widescreen</PresentationFormat>
  <Paragraphs>89</Paragraphs>
  <Slides>89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89</vt:i4>
      </vt:variant>
    </vt:vector>
  </HeadingPairs>
  <TitlesOfParts>
    <vt:vector size="93" baseType="lpstr">
      <vt:lpstr>Arial</vt:lpstr>
      <vt:lpstr>Calibri</vt:lpstr>
      <vt:lpstr>Calibri Light</vt:lpstr>
      <vt:lpstr>Office Theme</vt:lpstr>
      <vt:lpstr>Jokes and Trivia</vt:lpstr>
      <vt:lpstr>Jokes and Trivia</vt:lpstr>
      <vt:lpstr>Jokes and Trivia</vt:lpstr>
      <vt:lpstr>Jokes and Trivia</vt:lpstr>
      <vt:lpstr>Jokes and Trivia</vt:lpstr>
      <vt:lpstr>Jokes and Trivia</vt:lpstr>
      <vt:lpstr>Jokes and Trivia</vt:lpstr>
      <vt:lpstr>Jokes and Trivia</vt:lpstr>
      <vt:lpstr>Jokes and Trivia</vt:lpstr>
      <vt:lpstr>Jokes and Trivia</vt:lpstr>
      <vt:lpstr>Jokes and Trivia</vt:lpstr>
      <vt:lpstr>Jokes and Trivia</vt:lpstr>
      <vt:lpstr>Jokes and Trivia</vt:lpstr>
      <vt:lpstr>Jokes and Trivia</vt:lpstr>
      <vt:lpstr>Jokes and Trivia</vt:lpstr>
      <vt:lpstr>Jokes and Trivia</vt:lpstr>
      <vt:lpstr>Jokes and Trivia</vt:lpstr>
      <vt:lpstr>Jokes and Trivia</vt:lpstr>
      <vt:lpstr>Jokes and Trivia</vt:lpstr>
      <vt:lpstr>Jokes and Trivia</vt:lpstr>
      <vt:lpstr>Jokes and Trivia</vt:lpstr>
      <vt:lpstr>Jokes and Trivia</vt:lpstr>
      <vt:lpstr>Jokes and Trivia</vt:lpstr>
      <vt:lpstr>Jokes and Trivia</vt:lpstr>
      <vt:lpstr>Jokes and Trivia</vt:lpstr>
      <vt:lpstr>Jokes and Trivia</vt:lpstr>
      <vt:lpstr>Jokes and Trivia</vt:lpstr>
      <vt:lpstr>Jokes and Trivia</vt:lpstr>
      <vt:lpstr>Jokes and Trivia</vt:lpstr>
      <vt:lpstr>Jokes and Trivia</vt:lpstr>
      <vt:lpstr>Jokes and Trivia</vt:lpstr>
      <vt:lpstr>Jokes and Trivia</vt:lpstr>
      <vt:lpstr>Jokes and Trivia</vt:lpstr>
      <vt:lpstr>Jokes and Trivia</vt:lpstr>
      <vt:lpstr>Jokes and Trivia</vt:lpstr>
      <vt:lpstr>Jokes and Trivia</vt:lpstr>
      <vt:lpstr>Jokes and Trivia</vt:lpstr>
      <vt:lpstr>Jokes and Trivia</vt:lpstr>
      <vt:lpstr>Jokes and Trivia</vt:lpstr>
      <vt:lpstr>Jokes and Trivia</vt:lpstr>
      <vt:lpstr>Jokes and Trivia</vt:lpstr>
      <vt:lpstr>Jokes and Trivia</vt:lpstr>
      <vt:lpstr>Jokes and Trivia</vt:lpstr>
      <vt:lpstr>Jokes and Trivia</vt:lpstr>
      <vt:lpstr>Jokes and Trivia</vt:lpstr>
      <vt:lpstr>Jokes and Trivia</vt:lpstr>
      <vt:lpstr>Jokes and Trivia</vt:lpstr>
      <vt:lpstr>Jokes and Trivia</vt:lpstr>
      <vt:lpstr>Jokes and Trivia</vt:lpstr>
      <vt:lpstr>Jokes and Trivia</vt:lpstr>
      <vt:lpstr>Jokes and Trivia</vt:lpstr>
      <vt:lpstr>Jokes and Trivia</vt:lpstr>
      <vt:lpstr>Jokes and Trivia</vt:lpstr>
      <vt:lpstr>Jokes and Trivia</vt:lpstr>
      <vt:lpstr>Jokes and Trivia</vt:lpstr>
      <vt:lpstr>Jokes and Trivia</vt:lpstr>
      <vt:lpstr>Jokes and Trivia</vt:lpstr>
      <vt:lpstr>Jokes and Trivia</vt:lpstr>
      <vt:lpstr>Jokes and Trivia</vt:lpstr>
      <vt:lpstr>Jokes and Trivia</vt:lpstr>
      <vt:lpstr>Jokes and Trivia</vt:lpstr>
      <vt:lpstr>Jokes and Trivia</vt:lpstr>
      <vt:lpstr>Jokes and Trivia</vt:lpstr>
      <vt:lpstr>Jokes and Trivia</vt:lpstr>
      <vt:lpstr>Jokes and Trivia</vt:lpstr>
      <vt:lpstr>Jokes and Trivia</vt:lpstr>
      <vt:lpstr>Jokes and Trivia</vt:lpstr>
      <vt:lpstr>Jokes and Trivia</vt:lpstr>
      <vt:lpstr>Jokes and Trivia</vt:lpstr>
      <vt:lpstr>Jokes and Trivia</vt:lpstr>
      <vt:lpstr>Jokes and Trivia</vt:lpstr>
      <vt:lpstr>Jokes and Trivia</vt:lpstr>
      <vt:lpstr>Jokes and Trivia</vt:lpstr>
      <vt:lpstr>Jokes and Trivia</vt:lpstr>
      <vt:lpstr>Jokes and Trivia</vt:lpstr>
      <vt:lpstr>Jokes and Trivia</vt:lpstr>
      <vt:lpstr>Jokes and Trivia</vt:lpstr>
      <vt:lpstr>Jokes and Trivia</vt:lpstr>
      <vt:lpstr>Jokes and Trivia</vt:lpstr>
      <vt:lpstr>Jokes and Trivia</vt:lpstr>
      <vt:lpstr>Jokes and Trivia</vt:lpstr>
      <vt:lpstr>Jokes and Trivia</vt:lpstr>
      <vt:lpstr>Jokes and Trivia</vt:lpstr>
      <vt:lpstr>Jokes and Trivia</vt:lpstr>
      <vt:lpstr>Jokes and Trivia</vt:lpstr>
      <vt:lpstr>Jokes and Trivia</vt:lpstr>
      <vt:lpstr>Jokes and Trivia</vt:lpstr>
      <vt:lpstr>Jokes and Trivia</vt:lpstr>
      <vt:lpstr>Jokes and Trivia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Jokes and Trivia</dc:title>
  <dc:creator>Stacia McKeever</dc:creator>
  <cp:lastModifiedBy>Stacia McKeever</cp:lastModifiedBy>
  <cp:revision>1</cp:revision>
  <dcterms:created xsi:type="dcterms:W3CDTF">2023-09-16T01:43:24Z</dcterms:created>
  <dcterms:modified xsi:type="dcterms:W3CDTF">2023-09-16T01:44:13Z</dcterms:modified>
</cp:coreProperties>
</file>