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82" r:id="rId2"/>
    <p:sldId id="814" r:id="rId3"/>
    <p:sldId id="815" r:id="rId4"/>
    <p:sldId id="816" r:id="rId5"/>
    <p:sldId id="817" r:id="rId6"/>
    <p:sldId id="818" r:id="rId7"/>
    <p:sldId id="819" r:id="rId8"/>
    <p:sldId id="820" r:id="rId9"/>
    <p:sldId id="821" r:id="rId10"/>
    <p:sldId id="822" r:id="rId11"/>
    <p:sldId id="823" r:id="rId12"/>
    <p:sldId id="824" r:id="rId13"/>
    <p:sldId id="825" r:id="rId14"/>
    <p:sldId id="826" r:id="rId15"/>
    <p:sldId id="827" r:id="rId16"/>
    <p:sldId id="828" r:id="rId17"/>
    <p:sldId id="829" r:id="rId18"/>
    <p:sldId id="830" r:id="rId19"/>
    <p:sldId id="831" r:id="rId20"/>
    <p:sldId id="832" r:id="rId21"/>
    <p:sldId id="833" r:id="rId22"/>
    <p:sldId id="834" r:id="rId23"/>
    <p:sldId id="835" r:id="rId24"/>
    <p:sldId id="836" r:id="rId25"/>
    <p:sldId id="837" r:id="rId26"/>
    <p:sldId id="838" r:id="rId27"/>
    <p:sldId id="839" r:id="rId28"/>
    <p:sldId id="840" r:id="rId29"/>
    <p:sldId id="841" r:id="rId30"/>
    <p:sldId id="842" r:id="rId31"/>
    <p:sldId id="843" r:id="rId32"/>
    <p:sldId id="844" r:id="rId33"/>
    <p:sldId id="845" r:id="rId34"/>
    <p:sldId id="846" r:id="rId35"/>
    <p:sldId id="847" r:id="rId36"/>
    <p:sldId id="848" r:id="rId37"/>
    <p:sldId id="849" r:id="rId38"/>
    <p:sldId id="850" r:id="rId39"/>
    <p:sldId id="851" r:id="rId40"/>
    <p:sldId id="852" r:id="rId41"/>
    <p:sldId id="853" r:id="rId42"/>
    <p:sldId id="854" r:id="rId43"/>
    <p:sldId id="855" r:id="rId44"/>
    <p:sldId id="856" r:id="rId45"/>
    <p:sldId id="857" r:id="rId46"/>
    <p:sldId id="858" r:id="rId47"/>
    <p:sldId id="859" r:id="rId48"/>
    <p:sldId id="860" r:id="rId49"/>
    <p:sldId id="861" r:id="rId50"/>
    <p:sldId id="862" r:id="rId51"/>
    <p:sldId id="863" r:id="rId52"/>
    <p:sldId id="864" r:id="rId53"/>
    <p:sldId id="865" r:id="rId54"/>
    <p:sldId id="866" r:id="rId55"/>
    <p:sldId id="867" r:id="rId56"/>
    <p:sldId id="868" r:id="rId57"/>
    <p:sldId id="869" r:id="rId58"/>
    <p:sldId id="870" r:id="rId59"/>
    <p:sldId id="871" r:id="rId60"/>
    <p:sldId id="872" r:id="rId61"/>
    <p:sldId id="873" r:id="rId62"/>
    <p:sldId id="874" r:id="rId63"/>
    <p:sldId id="875" r:id="rId64"/>
    <p:sldId id="876" r:id="rId65"/>
    <p:sldId id="877" r:id="rId66"/>
    <p:sldId id="878" r:id="rId67"/>
    <p:sldId id="879" r:id="rId68"/>
    <p:sldId id="880" r:id="rId69"/>
    <p:sldId id="881" r:id="rId70"/>
    <p:sldId id="882" r:id="rId71"/>
    <p:sldId id="883" r:id="rId72"/>
    <p:sldId id="884" r:id="rId73"/>
    <p:sldId id="885" r:id="rId74"/>
    <p:sldId id="886" r:id="rId75"/>
    <p:sldId id="887" r:id="rId76"/>
    <p:sldId id="888" r:id="rId77"/>
    <p:sldId id="889" r:id="rId78"/>
    <p:sldId id="890" r:id="rId79"/>
    <p:sldId id="891" r:id="rId80"/>
    <p:sldId id="892" r:id="rId81"/>
    <p:sldId id="893" r:id="rId82"/>
    <p:sldId id="894" r:id="rId83"/>
    <p:sldId id="895" r:id="rId84"/>
    <p:sldId id="896" r:id="rId85"/>
    <p:sldId id="897" r:id="rId86"/>
    <p:sldId id="898" r:id="rId87"/>
    <p:sldId id="899" r:id="rId88"/>
    <p:sldId id="900" r:id="rId89"/>
    <p:sldId id="901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CDDC-57B7-21E3-68D3-BC6568E7C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F4D88-4B7C-5743-D75F-DB7905129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B6487-F0CC-4978-58CA-FB0642884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C645-7099-4041-941C-F2BDA351C61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227C4-82E5-5E7B-001A-9130A593A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C939B-30B1-DACE-4502-CFBDE34B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4F4C-422D-B373-833AA319A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89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D0E13-AB34-AE12-91CB-DEF97ABBC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283E8A-555E-B4D1-8F60-0D97E9C9DA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3539D-9F2B-67AE-B159-267F478B0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C645-7099-4041-941C-F2BDA351C61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24DC7-1D37-29C9-78D9-716E287C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A320F-01D6-CB2C-5BEA-F5F6DDB90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4F4C-422D-B373-833AA319A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2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EF42F6-8B30-B715-6D88-7D574461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7DAF7-AA52-667E-0CDF-E5010D336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D59F3-8BF6-2DFB-305D-7C89263C2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C645-7099-4041-941C-F2BDA351C61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005A1-CFBA-65C4-767C-3C5C0013D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3DB7E-B6EB-07C4-3AE2-9A8E9345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4F4C-422D-B373-833AA319A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20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5ED1C-BB01-774C-F6C6-423ED868D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6E4A3-E769-714A-5694-F1B53C2EE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82AA3-A733-0488-CEBF-DA61FF4B0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C645-7099-4041-941C-F2BDA351C61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427D6-5734-17D6-D22B-42D9AD32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F044E-B6DB-B4F7-75C4-361F4547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4F4C-422D-B373-833AA319A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5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43ED1-E1DB-FFC5-983E-7EA2AF8D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E75E4-A1AD-5DCA-5D60-F629E1AC2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2EC4B-3626-BB4C-8EE6-C058E09D6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C645-7099-4041-941C-F2BDA351C61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A3B76-7D47-6EB3-54CD-F1C928A92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609AC-FDB2-5C29-B4F4-4E8F0D64A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4F4C-422D-B373-833AA319A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67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A4F9-C381-59C6-4E52-D5FAD1D16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85305-6521-6837-1A20-FA6D5DAAA2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FA67F-128A-31F5-FF17-53F68BBC4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CF21E-C092-8E88-698A-A2B6617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C645-7099-4041-941C-F2BDA351C61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A02AC-8980-4429-3139-0927DB782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3DABBD-D670-3672-3E53-AF5305C02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4F4C-422D-B373-833AA319A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97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2C3B4-B77C-A376-1E91-01D2B3DF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0E7A1-3CB2-39B0-8527-1F1CA8F78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8B7F4-7774-18A3-92FC-5D68B9C57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E2E11-C65F-5676-5699-F874DF5D0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C9D258-B359-ADDD-EE43-E7D005ED1A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48A17B-097F-13E4-980F-953225190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C645-7099-4041-941C-F2BDA351C61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6273D8-A023-7A87-D372-85956DE1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B3CCEE-95A7-416E-2278-B7BBCCC6A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4F4C-422D-B373-833AA319A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2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309B-1C06-9D18-F7EA-A2540156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E68971-04F4-92CF-BA65-8281DE671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C645-7099-4041-941C-F2BDA351C61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6B199C-36B4-FDA2-608A-5AD41CF07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C4ECB7-4CF1-5F28-1C11-81EC279A4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4F4C-422D-B373-833AA319A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0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625A2B-1C88-826B-BEA5-595664CD5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C645-7099-4041-941C-F2BDA351C61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E09492-E951-4812-29EE-EC0AF6AE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FCB53-F3BB-7104-95C8-DA73F352F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4F4C-422D-B373-833AA319A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6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A6271-D4D8-AB6B-FC6F-8CE6E5666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8F4D0-C317-D241-B1B0-BED0C4276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5F411-5513-052B-03E5-F3B0371BE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8C205-038D-38C1-0A19-6BDAF76C5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C645-7099-4041-941C-F2BDA351C61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B97FE-3275-769A-F9A7-C0EE7DE8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A8A87E-61BE-71BF-D3F0-CC56EFE81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4F4C-422D-B373-833AA319A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4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BA42E-F57F-2879-A588-917A1EDDC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63745C-85AB-7E8B-F55E-827FE6386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FE721-A1C0-A7A4-1E8E-AA2532909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CB7BC-E6E3-CB1F-1E5D-DDAC22272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C645-7099-4041-941C-F2BDA351C61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C5B26-C046-6630-5C85-F5B7A8F1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34C43-B1D4-D7F4-78A2-60D75F7E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4F4C-422D-B373-833AA319A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9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DEE869-7A33-F2D1-7119-E55CF87AC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F6979-73BF-7ACD-389C-223B5E56E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50028-50C7-EC1B-85ED-9A196A32F7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9C645-7099-4041-941C-F2BDA351C61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A7E2A-530B-8037-AB08-F13F7D6F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3B7DB-3A53-8FA8-74AC-EF5279DB0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A8D42-4F4C-422D-B373-833AA319A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5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logo on a wood surface&#10;&#10;Description automatically generated">
            <a:extLst>
              <a:ext uri="{FF2B5EF4-FFF2-40B4-BE49-F238E27FC236}">
                <a16:creationId xmlns:a16="http://schemas.microsoft.com/office/drawing/2014/main" id="{AD789B28-5288-BFB8-2158-A0CA07548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6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frog with black text&#10;&#10;Description automatically generated">
            <a:extLst>
              <a:ext uri="{FF2B5EF4-FFF2-40B4-BE49-F238E27FC236}">
                <a16:creationId xmlns:a16="http://schemas.microsoft.com/office/drawing/2014/main" id="{4E710BBE-AEDE-F31C-8B0F-0DC288E67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4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gorilla standing next to a sign&#10;&#10;Description automatically generated">
            <a:extLst>
              <a:ext uri="{FF2B5EF4-FFF2-40B4-BE49-F238E27FC236}">
                <a16:creationId xmlns:a16="http://schemas.microsoft.com/office/drawing/2014/main" id="{6FD925FE-C8C8-4956-2D2F-281392F9F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3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gorilla standing next to a sign&#10;&#10;Description automatically generated">
            <a:extLst>
              <a:ext uri="{FF2B5EF4-FFF2-40B4-BE49-F238E27FC236}">
                <a16:creationId xmlns:a16="http://schemas.microsoft.com/office/drawing/2014/main" id="{07D08310-C2B5-4C74-591D-D426C2AF9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91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gorilla standing next to a sign&#10;&#10;Description automatically generated">
            <a:extLst>
              <a:ext uri="{FF2B5EF4-FFF2-40B4-BE49-F238E27FC236}">
                <a16:creationId xmlns:a16="http://schemas.microsoft.com/office/drawing/2014/main" id="{C30E0ED1-00A3-4DE0-958D-E16A12217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4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gorilla standing next to a sign&#10;&#10;Description automatically generated">
            <a:extLst>
              <a:ext uri="{FF2B5EF4-FFF2-40B4-BE49-F238E27FC236}">
                <a16:creationId xmlns:a16="http://schemas.microsoft.com/office/drawing/2014/main" id="{CA7F5449-6B8F-165F-A520-EE3950C43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8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gorilla standing next to a white board&#10;&#10;Description automatically generated">
            <a:extLst>
              <a:ext uri="{FF2B5EF4-FFF2-40B4-BE49-F238E27FC236}">
                <a16:creationId xmlns:a16="http://schemas.microsoft.com/office/drawing/2014/main" id="{045B68F8-27F6-152D-260E-7788D4202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6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nk dolphin next to a sign&#10;&#10;Description automatically generated">
            <a:extLst>
              <a:ext uri="{FF2B5EF4-FFF2-40B4-BE49-F238E27FC236}">
                <a16:creationId xmlns:a16="http://schemas.microsoft.com/office/drawing/2014/main" id="{E390A24C-E463-35AF-BD2A-231CF4850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4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nk dolphin next to a sign&#10;&#10;Description automatically generated">
            <a:extLst>
              <a:ext uri="{FF2B5EF4-FFF2-40B4-BE49-F238E27FC236}">
                <a16:creationId xmlns:a16="http://schemas.microsoft.com/office/drawing/2014/main" id="{A1D9AE41-B3B1-5F1B-F3BA-15D49C5ED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23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dolphin next to a sign&#10;&#10;Description automatically generated">
            <a:extLst>
              <a:ext uri="{FF2B5EF4-FFF2-40B4-BE49-F238E27FC236}">
                <a16:creationId xmlns:a16="http://schemas.microsoft.com/office/drawing/2014/main" id="{6CE213CD-9F30-4396-2FD5-35F67EF7E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dolphin next to a sign&#10;&#10;Description automatically generated">
            <a:extLst>
              <a:ext uri="{FF2B5EF4-FFF2-40B4-BE49-F238E27FC236}">
                <a16:creationId xmlns:a16="http://schemas.microsoft.com/office/drawing/2014/main" id="{9C0DDDE2-EBFA-C4DB-252A-28AC7A187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69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parrot with red eyes&#10;&#10;Description automatically generated">
            <a:extLst>
              <a:ext uri="{FF2B5EF4-FFF2-40B4-BE49-F238E27FC236}">
                <a16:creationId xmlns:a16="http://schemas.microsoft.com/office/drawing/2014/main" id="{E45E2EAF-5A6E-66DA-9DBA-20DDEAF36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22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butterfly on a yellow background&#10;&#10;Description automatically generated">
            <a:extLst>
              <a:ext uri="{FF2B5EF4-FFF2-40B4-BE49-F238E27FC236}">
                <a16:creationId xmlns:a16="http://schemas.microsoft.com/office/drawing/2014/main" id="{979B45C5-7D89-C524-74D5-2E8A8A50B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utterfly&#10;&#10;Description automatically generated">
            <a:extLst>
              <a:ext uri="{FF2B5EF4-FFF2-40B4-BE49-F238E27FC236}">
                <a16:creationId xmlns:a16="http://schemas.microsoft.com/office/drawing/2014/main" id="{F7E2DE2B-4596-85DC-4673-607F0F637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96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butterfly on a white board&#10;&#10;Description automatically generated">
            <a:extLst>
              <a:ext uri="{FF2B5EF4-FFF2-40B4-BE49-F238E27FC236}">
                <a16:creationId xmlns:a16="http://schemas.microsoft.com/office/drawing/2014/main" id="{81EA7441-EF4A-DC19-CCF4-58BF8A022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31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butterfly on a yellow background&#10;&#10;Description automatically generated">
            <a:extLst>
              <a:ext uri="{FF2B5EF4-FFF2-40B4-BE49-F238E27FC236}">
                <a16:creationId xmlns:a16="http://schemas.microsoft.com/office/drawing/2014/main" id="{2E7FDDFD-B5F9-3813-C550-7581B4108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11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snake on a branch&#10;&#10;Description automatically generated">
            <a:extLst>
              <a:ext uri="{FF2B5EF4-FFF2-40B4-BE49-F238E27FC236}">
                <a16:creationId xmlns:a16="http://schemas.microsoft.com/office/drawing/2014/main" id="{BC49DFAE-7B77-E2BA-78D4-D021938B2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 shot of a computer game&#10;&#10;Description automatically generated">
            <a:extLst>
              <a:ext uri="{FF2B5EF4-FFF2-40B4-BE49-F238E27FC236}">
                <a16:creationId xmlns:a16="http://schemas.microsoft.com/office/drawing/2014/main" id="{8A7E61FE-D5B9-857D-3406-64B0CE332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8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paper with notes and a note on it&#10;&#10;Description automatically generated">
            <a:extLst>
              <a:ext uri="{FF2B5EF4-FFF2-40B4-BE49-F238E27FC236}">
                <a16:creationId xmlns:a16="http://schemas.microsoft.com/office/drawing/2014/main" id="{E566CD5B-9FF0-EE0D-5048-89292FE5C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0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snake on a branch with blue text&#10;&#10;Description automatically generated">
            <a:extLst>
              <a:ext uri="{FF2B5EF4-FFF2-40B4-BE49-F238E27FC236}">
                <a16:creationId xmlns:a16="http://schemas.microsoft.com/office/drawing/2014/main" id="{CAF2E63F-D897-89BE-DB22-836A319D6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7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alligator and text&#10;&#10;Description automatically generated with medium confidence">
            <a:extLst>
              <a:ext uri="{FF2B5EF4-FFF2-40B4-BE49-F238E27FC236}">
                <a16:creationId xmlns:a16="http://schemas.microsoft.com/office/drawing/2014/main" id="{B709C1B9-E136-6763-35F1-3344B8C9A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92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with birds in it&#10;&#10;Description automatically generated with medium confidence">
            <a:extLst>
              <a:ext uri="{FF2B5EF4-FFF2-40B4-BE49-F238E27FC236}">
                <a16:creationId xmlns:a16="http://schemas.microsoft.com/office/drawing/2014/main" id="{FCCA2B8A-E0F6-69A9-5531-664CCBCE5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4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parrot with red and blue eyes&#10;&#10;Description automatically generated">
            <a:extLst>
              <a:ext uri="{FF2B5EF4-FFF2-40B4-BE49-F238E27FC236}">
                <a16:creationId xmlns:a16="http://schemas.microsoft.com/office/drawing/2014/main" id="{6D46E917-0C14-1FCD-B2DF-6468267A5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6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paper with green leaves around it&#10;&#10;Description automatically generated">
            <a:extLst>
              <a:ext uri="{FF2B5EF4-FFF2-40B4-BE49-F238E27FC236}">
                <a16:creationId xmlns:a16="http://schemas.microsoft.com/office/drawing/2014/main" id="{F6E78A5A-2D0E-E92F-2390-1980AAB2D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9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onkey on a branch with flowers&#10;&#10;Description automatically generated">
            <a:extLst>
              <a:ext uri="{FF2B5EF4-FFF2-40B4-BE49-F238E27FC236}">
                <a16:creationId xmlns:a16="http://schemas.microsoft.com/office/drawing/2014/main" id="{84CA5891-B471-A9B5-5DD6-8D2F18420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lm tree and a sign&#10;&#10;Description automatically generated">
            <a:extLst>
              <a:ext uri="{FF2B5EF4-FFF2-40B4-BE49-F238E27FC236}">
                <a16:creationId xmlns:a16="http://schemas.microsoft.com/office/drawing/2014/main" id="{6C9D6F7E-47BA-7507-495B-52FB5A6E1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0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lizard on a white board&#10;&#10;Description automatically generated">
            <a:extLst>
              <a:ext uri="{FF2B5EF4-FFF2-40B4-BE49-F238E27FC236}">
                <a16:creationId xmlns:a16="http://schemas.microsoft.com/office/drawing/2014/main" id="{A77C304F-714E-9AF9-F7DC-BC1263F3B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36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character on a bamboo frame&#10;&#10;Description automatically generated">
            <a:extLst>
              <a:ext uri="{FF2B5EF4-FFF2-40B4-BE49-F238E27FC236}">
                <a16:creationId xmlns:a16="http://schemas.microsoft.com/office/drawing/2014/main" id="{5CC636EB-2877-3B8F-C39F-753D3D9B8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0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gorilla and a sign&#10;&#10;Description automatically generated">
            <a:extLst>
              <a:ext uri="{FF2B5EF4-FFF2-40B4-BE49-F238E27FC236}">
                <a16:creationId xmlns:a16="http://schemas.microsoft.com/office/drawing/2014/main" id="{619BBE6D-ED00-D30D-C4A9-A97F2628C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7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a cartoon character and water splashing out of it&#10;&#10;Description automatically generated">
            <a:extLst>
              <a:ext uri="{FF2B5EF4-FFF2-40B4-BE49-F238E27FC236}">
                <a16:creationId xmlns:a16="http://schemas.microsoft.com/office/drawing/2014/main" id="{3D48FC6E-519A-E38F-1106-15DAF24DC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rrot on a sign&#10;&#10;Description automatically generated">
            <a:extLst>
              <a:ext uri="{FF2B5EF4-FFF2-40B4-BE49-F238E27FC236}">
                <a16:creationId xmlns:a16="http://schemas.microsoft.com/office/drawing/2014/main" id="{B09CC628-00B2-EAFA-4311-58C1B7A70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8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onkey on a branch&#10;&#10;Description automatically generated">
            <a:extLst>
              <a:ext uri="{FF2B5EF4-FFF2-40B4-BE49-F238E27FC236}">
                <a16:creationId xmlns:a16="http://schemas.microsoft.com/office/drawing/2014/main" id="{34C36838-E331-E612-8EF1-D29C079A9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6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paper with cartoon bugs on it&#10;&#10;Description automatically generated">
            <a:extLst>
              <a:ext uri="{FF2B5EF4-FFF2-40B4-BE49-F238E27FC236}">
                <a16:creationId xmlns:a16="http://schemas.microsoft.com/office/drawing/2014/main" id="{1B0EFEAA-1494-A224-8257-B2A2CDCD2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7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parrot with blue eyes&#10;&#10;Description automatically generated">
            <a:extLst>
              <a:ext uri="{FF2B5EF4-FFF2-40B4-BE49-F238E27FC236}">
                <a16:creationId xmlns:a16="http://schemas.microsoft.com/office/drawing/2014/main" id="{8BB1135F-F13A-089C-F984-A8C2E6DE0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7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monkey on a branch&#10;&#10;Description automatically generated">
            <a:extLst>
              <a:ext uri="{FF2B5EF4-FFF2-40B4-BE49-F238E27FC236}">
                <a16:creationId xmlns:a16="http://schemas.microsoft.com/office/drawing/2014/main" id="{84044685-B806-60CD-2ED5-F0C082611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1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0FC3FB39-D86A-DE5D-114E-62ED0B30E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ogo on a screen&#10;&#10;Description automatically generated with medium confidence">
            <a:extLst>
              <a:ext uri="{FF2B5EF4-FFF2-40B4-BE49-F238E27FC236}">
                <a16:creationId xmlns:a16="http://schemas.microsoft.com/office/drawing/2014/main" id="{6F1A7EDA-4368-4BF4-62BE-599107EE9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with text on it&#10;&#10;Description automatically generated">
            <a:extLst>
              <a:ext uri="{FF2B5EF4-FFF2-40B4-BE49-F238E27FC236}">
                <a16:creationId xmlns:a16="http://schemas.microsoft.com/office/drawing/2014/main" id="{F36FB37E-6042-3A66-6CBD-8B9FF82C7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6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per with a picture of a tree&#10;&#10;Description automatically generated">
            <a:extLst>
              <a:ext uri="{FF2B5EF4-FFF2-40B4-BE49-F238E27FC236}">
                <a16:creationId xmlns:a16="http://schemas.microsoft.com/office/drawing/2014/main" id="{16433434-789C-E241-B815-441E203F2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35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with text on it&#10;&#10;Description automatically generated">
            <a:extLst>
              <a:ext uri="{FF2B5EF4-FFF2-40B4-BE49-F238E27FC236}">
                <a16:creationId xmlns:a16="http://schemas.microsoft.com/office/drawing/2014/main" id="{8983676F-2FEF-29C8-1778-5BFC5B847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0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per with red writing on it&#10;&#10;Description automatically generated">
            <a:extLst>
              <a:ext uri="{FF2B5EF4-FFF2-40B4-BE49-F238E27FC236}">
                <a16:creationId xmlns:a16="http://schemas.microsoft.com/office/drawing/2014/main" id="{AA83ED06-9DD2-0312-18D5-A917B28CC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6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yellow bananas on a white paper&#10;&#10;Description automatically generated">
            <a:extLst>
              <a:ext uri="{FF2B5EF4-FFF2-40B4-BE49-F238E27FC236}">
                <a16:creationId xmlns:a16="http://schemas.microsoft.com/office/drawing/2014/main" id="{78B81127-AC91-6B0C-D7DB-C0BDF0CD1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9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with text on it&#10;&#10;Description automatically generated">
            <a:extLst>
              <a:ext uri="{FF2B5EF4-FFF2-40B4-BE49-F238E27FC236}">
                <a16:creationId xmlns:a16="http://schemas.microsoft.com/office/drawing/2014/main" id="{B15CB7B4-7E6B-BCEF-F268-D3E0D293E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paper with red text&#10;&#10;Description automatically generated">
            <a:extLst>
              <a:ext uri="{FF2B5EF4-FFF2-40B4-BE49-F238E27FC236}">
                <a16:creationId xmlns:a16="http://schemas.microsoft.com/office/drawing/2014/main" id="{2643EE57-AA6A-8A9B-0B28-F75696BFD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7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parrot with blue eyes&#10;&#10;Description automatically generated">
            <a:extLst>
              <a:ext uri="{FF2B5EF4-FFF2-40B4-BE49-F238E27FC236}">
                <a16:creationId xmlns:a16="http://schemas.microsoft.com/office/drawing/2014/main" id="{2E28E7C8-075C-B65E-4383-3FF8A367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4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per with text on it&#10;&#10;Description automatically generated">
            <a:extLst>
              <a:ext uri="{FF2B5EF4-FFF2-40B4-BE49-F238E27FC236}">
                <a16:creationId xmlns:a16="http://schemas.microsoft.com/office/drawing/2014/main" id="{E6990926-CD5F-20D4-8294-2A7B349E2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0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per with a picture of a river&#10;&#10;Description automatically generated">
            <a:extLst>
              <a:ext uri="{FF2B5EF4-FFF2-40B4-BE49-F238E27FC236}">
                <a16:creationId xmlns:a16="http://schemas.microsoft.com/office/drawing/2014/main" id="{F695BCEC-B632-2F49-0A2E-D28D11985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1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plant&#10;&#10;Description automatically generated">
            <a:extLst>
              <a:ext uri="{FF2B5EF4-FFF2-40B4-BE49-F238E27FC236}">
                <a16:creationId xmlns:a16="http://schemas.microsoft.com/office/drawing/2014/main" id="{E141866F-66A2-FA6D-47E3-D366C4C1E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0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paper with red writing on it&#10;&#10;Description automatically generated">
            <a:extLst>
              <a:ext uri="{FF2B5EF4-FFF2-40B4-BE49-F238E27FC236}">
                <a16:creationId xmlns:a16="http://schemas.microsoft.com/office/drawing/2014/main" id="{9F2E7A19-CF79-E533-A29E-81344D4FD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1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frog on a white board&#10;&#10;Description automatically generated">
            <a:extLst>
              <a:ext uri="{FF2B5EF4-FFF2-40B4-BE49-F238E27FC236}">
                <a16:creationId xmlns:a16="http://schemas.microsoft.com/office/drawing/2014/main" id="{5904356B-6C26-F396-879A-49031DAD8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4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on a wood wall&#10;&#10;Description automatically generated">
            <a:extLst>
              <a:ext uri="{FF2B5EF4-FFF2-40B4-BE49-F238E27FC236}">
                <a16:creationId xmlns:a16="http://schemas.microsoft.com/office/drawing/2014/main" id="{9132EDAE-EE22-09CA-D578-52712DC48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8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on a wood wall&#10;&#10;Description automatically generated">
            <a:extLst>
              <a:ext uri="{FF2B5EF4-FFF2-40B4-BE49-F238E27FC236}">
                <a16:creationId xmlns:a16="http://schemas.microsoft.com/office/drawing/2014/main" id="{BCCB1D88-8BD7-0ECB-5DA4-E1FC4BACF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per with text and a picture of a flower&#10;&#10;Description automatically generated">
            <a:extLst>
              <a:ext uri="{FF2B5EF4-FFF2-40B4-BE49-F238E27FC236}">
                <a16:creationId xmlns:a16="http://schemas.microsoft.com/office/drawing/2014/main" id="{A45A1292-D303-DBA2-6704-99C5B2811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6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with text on it&#10;&#10;Description automatically generated">
            <a:extLst>
              <a:ext uri="{FF2B5EF4-FFF2-40B4-BE49-F238E27FC236}">
                <a16:creationId xmlns:a16="http://schemas.microsoft.com/office/drawing/2014/main" id="{46241E86-536E-8A19-A568-31BBB0032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5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per with text on it&#10;&#10;Description automatically generated">
            <a:extLst>
              <a:ext uri="{FF2B5EF4-FFF2-40B4-BE49-F238E27FC236}">
                <a16:creationId xmlns:a16="http://schemas.microsoft.com/office/drawing/2014/main" id="{FF91EB7D-2805-4C78-A164-566A2FC1E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5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parrot with red and blue eyes&#10;&#10;Description automatically generated">
            <a:extLst>
              <a:ext uri="{FF2B5EF4-FFF2-40B4-BE49-F238E27FC236}">
                <a16:creationId xmlns:a16="http://schemas.microsoft.com/office/drawing/2014/main" id="{BD9521E8-25CB-042A-C641-7EBAE5275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34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paper with red writing on it&#10;&#10;Description automatically generated">
            <a:extLst>
              <a:ext uri="{FF2B5EF4-FFF2-40B4-BE49-F238E27FC236}">
                <a16:creationId xmlns:a16="http://schemas.microsoft.com/office/drawing/2014/main" id="{E0C1BAD6-AE1E-9FCD-D83B-B96EF5471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28EE9440-045F-9302-0FC0-4EC860CF0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1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rown paper with red text&#10;&#10;Description automatically generated">
            <a:extLst>
              <a:ext uri="{FF2B5EF4-FFF2-40B4-BE49-F238E27FC236}">
                <a16:creationId xmlns:a16="http://schemas.microsoft.com/office/drawing/2014/main" id="{9305A2FE-DFB1-374D-2719-2D9A1C805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4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snake on a branch with red text&#10;&#10;Description automatically generated">
            <a:extLst>
              <a:ext uri="{FF2B5EF4-FFF2-40B4-BE49-F238E27FC236}">
                <a16:creationId xmlns:a16="http://schemas.microsoft.com/office/drawing/2014/main" id="{56EB401B-1644-8C07-C5F5-2AE92579D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91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game&#10;&#10;Description automatically generated">
            <a:extLst>
              <a:ext uri="{FF2B5EF4-FFF2-40B4-BE49-F238E27FC236}">
                <a16:creationId xmlns:a16="http://schemas.microsoft.com/office/drawing/2014/main" id="{78779C6B-546A-07C1-C9C5-D087D84F9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6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with pictures of plants&#10;&#10;Description automatically generated">
            <a:extLst>
              <a:ext uri="{FF2B5EF4-FFF2-40B4-BE49-F238E27FC236}">
                <a16:creationId xmlns:a16="http://schemas.microsoft.com/office/drawing/2014/main" id="{774FC8F6-3E64-F0D3-10E2-59921FDD6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0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animals on it&#10;&#10;Description automatically generated">
            <a:extLst>
              <a:ext uri="{FF2B5EF4-FFF2-40B4-BE49-F238E27FC236}">
                <a16:creationId xmlns:a16="http://schemas.microsoft.com/office/drawing/2014/main" id="{BACDF058-28E2-9CF3-A32D-54A3AE658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9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EB694004-4017-E629-29BF-7267A70DA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1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per with text on it&#10;&#10;Description automatically generated">
            <a:extLst>
              <a:ext uri="{FF2B5EF4-FFF2-40B4-BE49-F238E27FC236}">
                <a16:creationId xmlns:a16="http://schemas.microsoft.com/office/drawing/2014/main" id="{BD6217BE-E290-0B3D-C97C-401ED6151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3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with text on it&#10;&#10;Description automatically generated">
            <a:extLst>
              <a:ext uri="{FF2B5EF4-FFF2-40B4-BE49-F238E27FC236}">
                <a16:creationId xmlns:a16="http://schemas.microsoft.com/office/drawing/2014/main" id="{F6125276-72AD-C1A7-A4AA-7902BDCBC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9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frog next to a white sign&#10;&#10;Description automatically generated">
            <a:extLst>
              <a:ext uri="{FF2B5EF4-FFF2-40B4-BE49-F238E27FC236}">
                <a16:creationId xmlns:a16="http://schemas.microsoft.com/office/drawing/2014/main" id="{6AD3374D-62B8-61D5-B1FA-149A80B75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35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per with text and a picture of an orangutan&#10;&#10;Description automatically generated">
            <a:extLst>
              <a:ext uri="{FF2B5EF4-FFF2-40B4-BE49-F238E27FC236}">
                <a16:creationId xmlns:a16="http://schemas.microsoft.com/office/drawing/2014/main" id="{F64ED519-B5D5-FE91-6AEC-25E648933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68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with a picture of a bear&#10;&#10;Description automatically generated">
            <a:extLst>
              <a:ext uri="{FF2B5EF4-FFF2-40B4-BE49-F238E27FC236}">
                <a16:creationId xmlns:a16="http://schemas.microsoft.com/office/drawing/2014/main" id="{A101704D-4214-BA85-A0C1-BA4311660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12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of a donkey&#10;&#10;Description automatically generated">
            <a:extLst>
              <a:ext uri="{FF2B5EF4-FFF2-40B4-BE49-F238E27FC236}">
                <a16:creationId xmlns:a16="http://schemas.microsoft.com/office/drawing/2014/main" id="{492EE1DC-C150-DCA4-AACE-CAB837612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6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per with text on it&#10;&#10;Description automatically generated">
            <a:extLst>
              <a:ext uri="{FF2B5EF4-FFF2-40B4-BE49-F238E27FC236}">
                <a16:creationId xmlns:a16="http://schemas.microsoft.com/office/drawing/2014/main" id="{B8E88CE4-A727-3083-9B04-3563E20AD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2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leopard on a bamboo frame&#10;&#10;Description automatically generated">
            <a:extLst>
              <a:ext uri="{FF2B5EF4-FFF2-40B4-BE49-F238E27FC236}">
                <a16:creationId xmlns:a16="http://schemas.microsoft.com/office/drawing/2014/main" id="{47FCD6BA-C96A-B5A0-92B1-E95D819FA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8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onkey on a branch with text&#10;&#10;Description automatically generated">
            <a:extLst>
              <a:ext uri="{FF2B5EF4-FFF2-40B4-BE49-F238E27FC236}">
                <a16:creationId xmlns:a16="http://schemas.microsoft.com/office/drawing/2014/main" id="{4908047C-28C1-FDE3-7830-CE9EC7F73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1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per with a picture of a frog&#10;&#10;Description automatically generated">
            <a:extLst>
              <a:ext uri="{FF2B5EF4-FFF2-40B4-BE49-F238E27FC236}">
                <a16:creationId xmlns:a16="http://schemas.microsoft.com/office/drawing/2014/main" id="{30FEA2D6-47F3-807E-0851-06E1AD01F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58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with text on it&#10;&#10;Description automatically generated">
            <a:extLst>
              <a:ext uri="{FF2B5EF4-FFF2-40B4-BE49-F238E27FC236}">
                <a16:creationId xmlns:a16="http://schemas.microsoft.com/office/drawing/2014/main" id="{713AF2C9-45B3-9B1E-7E9F-435A13BFE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6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per with text on it&#10;&#10;Description automatically generated">
            <a:extLst>
              <a:ext uri="{FF2B5EF4-FFF2-40B4-BE49-F238E27FC236}">
                <a16:creationId xmlns:a16="http://schemas.microsoft.com/office/drawing/2014/main" id="{895F68F5-265C-5C90-CD1E-A9CA73672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78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with text and elephant&#10;&#10;Description automatically generated">
            <a:extLst>
              <a:ext uri="{FF2B5EF4-FFF2-40B4-BE49-F238E27FC236}">
                <a16:creationId xmlns:a16="http://schemas.microsoft.com/office/drawing/2014/main" id="{96576BCF-FBF5-8F19-16D8-781CE91E3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87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frog with a white sign&#10;&#10;Description automatically generated">
            <a:extLst>
              <a:ext uri="{FF2B5EF4-FFF2-40B4-BE49-F238E27FC236}">
                <a16:creationId xmlns:a16="http://schemas.microsoft.com/office/drawing/2014/main" id="{9EF227A8-E5CA-D293-7B8B-3FF307E8C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0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paper with red text&#10;&#10;Description automatically generated">
            <a:extLst>
              <a:ext uri="{FF2B5EF4-FFF2-40B4-BE49-F238E27FC236}">
                <a16:creationId xmlns:a16="http://schemas.microsoft.com/office/drawing/2014/main" id="{3428CA06-234F-1F46-33E4-C6162F560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with a picture of a plant&#10;&#10;Description automatically generated">
            <a:extLst>
              <a:ext uri="{FF2B5EF4-FFF2-40B4-BE49-F238E27FC236}">
                <a16:creationId xmlns:a16="http://schemas.microsoft.com/office/drawing/2014/main" id="{128A4387-5C44-6C85-1138-8C3058A79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ED0754FB-6FD7-99D8-ACC9-21E06D318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82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per with text on it&#10;&#10;Description automatically generated">
            <a:extLst>
              <a:ext uri="{FF2B5EF4-FFF2-40B4-BE49-F238E27FC236}">
                <a16:creationId xmlns:a16="http://schemas.microsoft.com/office/drawing/2014/main" id="{DE11D2C2-B78E-606C-B8EB-4753ED206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7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bird on a branch&#10;&#10;Description automatically generated">
            <a:extLst>
              <a:ext uri="{FF2B5EF4-FFF2-40B4-BE49-F238E27FC236}">
                <a16:creationId xmlns:a16="http://schemas.microsoft.com/office/drawing/2014/main" id="{AEF70D1A-6A70-A8F7-48BB-D795B27AF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2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tiger on a bamboo frame&#10;&#10;Description automatically generated">
            <a:extLst>
              <a:ext uri="{FF2B5EF4-FFF2-40B4-BE49-F238E27FC236}">
                <a16:creationId xmlns:a16="http://schemas.microsoft.com/office/drawing/2014/main" id="{98A5B191-DA20-C18B-F86C-180B9BA89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79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with a cartoon elephant and text&#10;&#10;Description automatically generated">
            <a:extLst>
              <a:ext uri="{FF2B5EF4-FFF2-40B4-BE49-F238E27FC236}">
                <a16:creationId xmlns:a16="http://schemas.microsoft.com/office/drawing/2014/main" id="{3716C108-52C9-74C6-DA0C-F23801C60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1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with a brown animal&#10;&#10;Description automatically generated">
            <a:extLst>
              <a:ext uri="{FF2B5EF4-FFF2-40B4-BE49-F238E27FC236}">
                <a16:creationId xmlns:a16="http://schemas.microsoft.com/office/drawing/2014/main" id="{00EEAE25-F4CC-798C-97CE-14A628D51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16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per with a picture of an eagle&#10;&#10;Description automatically generated">
            <a:extLst>
              <a:ext uri="{FF2B5EF4-FFF2-40B4-BE49-F238E27FC236}">
                <a16:creationId xmlns:a16="http://schemas.microsoft.com/office/drawing/2014/main" id="{8AC3C75D-B382-BEA1-0D52-13D7F48F0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2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per with text on it&#10;&#10;Description automatically generated">
            <a:extLst>
              <a:ext uri="{FF2B5EF4-FFF2-40B4-BE49-F238E27FC236}">
                <a16:creationId xmlns:a16="http://schemas.microsoft.com/office/drawing/2014/main" id="{809480EE-388D-728B-2250-43D83B5C4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1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30E0-DE2E-4AE5-0897-831CADA4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Jokes and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803F2-529F-BF2F-D106-3071A2073D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frog with a sign&#10;&#10;Description automatically generated">
            <a:extLst>
              <a:ext uri="{FF2B5EF4-FFF2-40B4-BE49-F238E27FC236}">
                <a16:creationId xmlns:a16="http://schemas.microsoft.com/office/drawing/2014/main" id="{F07523B8-9973-5BC1-E40C-339DDD3EC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4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00"/>
    </mc:Choice>
    <mc:Fallback>
      <p:transition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</Words>
  <Application>Microsoft Office PowerPoint</Application>
  <PresentationFormat>Widescreen</PresentationFormat>
  <Paragraphs>89</Paragraphs>
  <Slides>89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Arial</vt:lpstr>
      <vt:lpstr>Calibri</vt:lpstr>
      <vt:lpstr>Calibri Light</vt:lpstr>
      <vt:lpstr>Office Theme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  <vt:lpstr>Jokes and Trivia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Jokes and Trivia</dc:title>
  <dc:creator>Stacia McKeever</dc:creator>
  <cp:lastModifiedBy>Stacia McKeever</cp:lastModifiedBy>
  <cp:revision>1</cp:revision>
  <dcterms:created xsi:type="dcterms:W3CDTF">2023-09-16T01:43:24Z</dcterms:created>
  <dcterms:modified xsi:type="dcterms:W3CDTF">2023-09-16T01:44:13Z</dcterms:modified>
</cp:coreProperties>
</file>