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9" r:id="rId4"/>
    <p:sldId id="309" r:id="rId5"/>
    <p:sldId id="271" r:id="rId6"/>
    <p:sldId id="272" r:id="rId7"/>
    <p:sldId id="275" r:id="rId8"/>
    <p:sldId id="273" r:id="rId9"/>
    <p:sldId id="274" r:id="rId10"/>
    <p:sldId id="276" r:id="rId11"/>
    <p:sldId id="277" r:id="rId12"/>
    <p:sldId id="260" r:id="rId13"/>
    <p:sldId id="264" r:id="rId14"/>
    <p:sldId id="282" r:id="rId15"/>
    <p:sldId id="286" r:id="rId16"/>
    <p:sldId id="265" r:id="rId17"/>
    <p:sldId id="283" r:id="rId18"/>
    <p:sldId id="284" r:id="rId19"/>
    <p:sldId id="285" r:id="rId20"/>
    <p:sldId id="303" r:id="rId21"/>
    <p:sldId id="279" r:id="rId22"/>
    <p:sldId id="262" r:id="rId23"/>
    <p:sldId id="304" r:id="rId24"/>
    <p:sldId id="300" r:id="rId25"/>
    <p:sldId id="287" r:id="rId26"/>
    <p:sldId id="288" r:id="rId27"/>
    <p:sldId id="292" r:id="rId28"/>
    <p:sldId id="289" r:id="rId29"/>
    <p:sldId id="305" r:id="rId30"/>
    <p:sldId id="280" r:id="rId31"/>
    <p:sldId id="263" r:id="rId32"/>
    <p:sldId id="308" r:id="rId33"/>
    <p:sldId id="301" r:id="rId34"/>
    <p:sldId id="290" r:id="rId35"/>
    <p:sldId id="296" r:id="rId36"/>
    <p:sldId id="291" r:id="rId37"/>
    <p:sldId id="293" r:id="rId38"/>
    <p:sldId id="306" r:id="rId39"/>
    <p:sldId id="278" r:id="rId40"/>
    <p:sldId id="261" r:id="rId41"/>
    <p:sldId id="307" r:id="rId42"/>
    <p:sldId id="302" r:id="rId43"/>
    <p:sldId id="299" r:id="rId44"/>
    <p:sldId id="295" r:id="rId45"/>
    <p:sldId id="294" r:id="rId46"/>
    <p:sldId id="297" r:id="rId47"/>
    <p:sldId id="298" r:id="rId48"/>
    <p:sldId id="310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3" autoAdjust="0"/>
    <p:restoredTop sz="94660"/>
  </p:normalViewPr>
  <p:slideViewPr>
    <p:cSldViewPr snapToGrid="0">
      <p:cViewPr varScale="1">
        <p:scale>
          <a:sx n="54" d="100"/>
          <a:sy n="54" d="100"/>
        </p:scale>
        <p:origin x="91" y="7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D1255-F90F-4CB1-AE9F-EEC2F097C8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58C474-7AC6-42A5-AC7D-BC7508797E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F5E00-BA97-45A3-9FD8-379C85C4A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DC02-E940-4053-899F-0FC50C0710DA}" type="datetimeFigureOut">
              <a:rPr lang="en-US" smtClean="0"/>
              <a:t>10/18/2018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19DF31-3664-4E69-8812-5ABFA19F2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49173-3555-4963-866B-DC7469CE1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CF253-9145-435C-B259-EB04F85D7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987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B9428-F417-4894-B68D-6F552781F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B2FDEF-4205-4B2E-BFF4-469B44F80E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0EDB8-0A04-4F5C-AADC-BA088208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DC02-E940-4053-899F-0FC50C0710DA}" type="datetimeFigureOut">
              <a:rPr lang="en-US" smtClean="0"/>
              <a:t>10/18/2018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928C7-6001-4C16-BDE4-F2A7CE479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7C854-353A-40BD-9EE0-D0108B166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CF253-9145-435C-B259-EB04F85D7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876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F8A948-BF1B-436E-826D-4DCAE6604E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225633-A554-4683-AD94-BC9FC3F7AD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21CCA-1BB8-40AD-9FED-692FF3A04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DC02-E940-4053-899F-0FC50C0710DA}" type="datetimeFigureOut">
              <a:rPr lang="en-US" smtClean="0"/>
              <a:t>10/18/2018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00C6A-AD36-49C9-B13F-FFFFBF208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CAB493-E2F4-4BE6-BDCB-D16CCF122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CF253-9145-435C-B259-EB04F85D7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881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A3F51-056F-427A-9B70-3E84C134F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E6A37-2EA1-40C6-B1B9-69C70FB1B8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DB75D-85F9-415E-BD03-7324D0784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DC02-E940-4053-899F-0FC50C0710DA}" type="datetimeFigureOut">
              <a:rPr lang="en-US" smtClean="0"/>
              <a:t>10/18/2018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2E58AD-8ECC-461C-9B54-1A1ACECA6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8C9E7-C883-4B01-983F-A2791E779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CF253-9145-435C-B259-EB04F85D7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024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B7B0E-909F-4C1D-9292-EBF437D91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1377CD-C3BE-4710-83DD-C31B6BDAF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84AED-E925-42CD-A04F-B1E627228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DC02-E940-4053-899F-0FC50C0710DA}" type="datetimeFigureOut">
              <a:rPr lang="en-US" smtClean="0"/>
              <a:t>10/18/2018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ECE9C-E736-4DF4-8AAC-73615407E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6D009-29EE-46F0-8CB6-5893E6F14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CF253-9145-435C-B259-EB04F85D7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938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F2B22-8D6F-4991-B41C-1BEA404FC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6E084-878E-4B19-AF52-73149BA60F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53D786-A74D-44CA-A72F-E57932AE57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BDCC22-C6DC-492A-AD61-B7C1F121B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DC02-E940-4053-899F-0FC50C0710DA}" type="datetimeFigureOut">
              <a:rPr lang="en-US" smtClean="0"/>
              <a:t>10/18/2018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8BEB8A-22FC-4295-8916-8BD8B7F21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F7BBA9-2C18-4980-8E0E-3D0AFB5D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CF253-9145-435C-B259-EB04F85D7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537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48F36-CDDA-4C92-97D0-8AC361ADD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AAB4E0-C7C7-43D3-A630-81233DA7A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90813F-88DC-4B3C-AAEC-1417D7D509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FFC345-4325-4C0F-BF6A-86B4F6180E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486445-2B78-4D00-A686-CA97F4F78A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67A41B-C8A7-4635-AEA8-526A0F7B7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DC02-E940-4053-899F-0FC50C0710DA}" type="datetimeFigureOut">
              <a:rPr lang="en-US" smtClean="0"/>
              <a:t>10/18/2018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CD47A1-FBF2-450B-A5CD-55E85D825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C37B06-5813-4BC5-9FE1-27DAE4CF1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CF253-9145-435C-B259-EB04F85D7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155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065A7-C1B7-4176-A5A0-433E93035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FCB4D0-7FF5-45B7-904E-88EFC82F0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DC02-E940-4053-899F-0FC50C0710DA}" type="datetimeFigureOut">
              <a:rPr lang="en-US" smtClean="0"/>
              <a:t>10/18/2018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9A53F-9304-4DC3-88F7-4F163AD8F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100322-C3EF-44E2-9AD2-3971D956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CF253-9145-435C-B259-EB04F85D7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83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AE2394-01C7-432A-BE8C-DD24CEA4F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DC02-E940-4053-899F-0FC50C0710DA}" type="datetimeFigureOut">
              <a:rPr lang="en-US" smtClean="0"/>
              <a:t>10/18/2018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E06A84-DC95-4C2E-AA0D-05F116493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2435DB-DC4B-494B-B86B-B3D4BF30D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CF253-9145-435C-B259-EB04F85D7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490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55C4A-0B5E-4589-B969-38C25C2BB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83A81-1076-4D1C-88A7-981DB053B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50FDC8-0592-4F9B-A1F8-7D99F82A5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9D3799-77FE-411B-A0B6-D064AE918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DC02-E940-4053-899F-0FC50C0710DA}" type="datetimeFigureOut">
              <a:rPr lang="en-US" smtClean="0"/>
              <a:t>10/18/2018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DB424D-17B7-470C-945D-9BF0CDB89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B91799-06B3-4FEC-B44C-EA9728123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CF253-9145-435C-B259-EB04F85D7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57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E87C0-AECA-4CF4-9A84-3DD6C4378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39EE29-71D4-4654-8FE3-19AA726303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2CAFC7-5730-4A1A-98CA-E33F1C5882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D09B1-3256-4F74-B523-F1EF74411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DC02-E940-4053-899F-0FC50C0710DA}" type="datetimeFigureOut">
              <a:rPr lang="en-US" smtClean="0"/>
              <a:t>10/18/2018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140AA4-D470-46FF-8FA5-E11C843E6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8E36DF-943F-4F24-B1DC-6BAD10AC3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CF253-9145-435C-B259-EB04F85D7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836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51CF64-DA11-494D-AB5C-93A491590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F287A-B51A-4585-B540-84CA2D811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012E9E-2AA3-4C6C-83A5-F084F3AD28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7DC02-E940-4053-899F-0FC50C0710DA}" type="datetimeFigureOut">
              <a:rPr lang="en-US" smtClean="0"/>
              <a:t>10/18/2018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845F4-1E74-46FE-BF2D-E97E82A54B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24968-8036-4A05-B333-218A965AD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CF253-9145-435C-B259-EB04F85D7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365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3973-8F5E-4D23-B828-E033B289D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82773-D9C9-4411-AD9D-1D85689C68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9C26C1-26BA-4FFD-8F93-72296DAEA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58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3973-8F5E-4D23-B828-E033B289D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82773-D9C9-4411-AD9D-1D85689C68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3D91A4-366F-4F27-B300-46C864A7E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251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3973-8F5E-4D23-B828-E033B289D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82773-D9C9-4411-AD9D-1D85689C68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4FE7F9-1A3C-49A5-8AFE-A1F5B7A08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98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3973-8F5E-4D23-B828-E033B289D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82773-D9C9-4411-AD9D-1D85689C68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00FC7B-6A65-4F86-8849-B1C974ABFE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60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3973-8F5E-4D23-B828-E033B289D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82773-D9C9-4411-AD9D-1D85689C68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58DF57-2BDD-4467-B8B8-C2BA1777A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409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3973-8F5E-4D23-B828-E033B289D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82773-D9C9-4411-AD9D-1D85689C68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8BED53-1FE3-49CD-96B6-BF11EAA9F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92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3973-8F5E-4D23-B828-E033B289D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82773-D9C9-4411-AD9D-1D85689C68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5CBD9C-7571-4F01-8B44-7F5291C66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69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3973-8F5E-4D23-B828-E033B289D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82773-D9C9-4411-AD9D-1D85689C68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472837-A1E3-4CB8-B99C-CBE228ED2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8514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3973-8F5E-4D23-B828-E033B289D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82773-D9C9-4411-AD9D-1D85689C68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152635-30B7-4395-842D-01BD071C5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339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3973-8F5E-4D23-B828-E033B289D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82773-D9C9-4411-AD9D-1D85689C68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19E8E3-7489-49F3-9886-6E6CA5261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134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3973-8F5E-4D23-B828-E033B289D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82773-D9C9-4411-AD9D-1D85689C68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20CB98-595E-4B62-9BFA-FD9A7797CD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70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3973-8F5E-4D23-B828-E033B289D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82773-D9C9-4411-AD9D-1D85689C68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4FE7F9-1A3C-49A5-8AFE-A1F5B7A08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7765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3973-8F5E-4D23-B828-E033B289D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82773-D9C9-4411-AD9D-1D85689C68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5CBD9C-7571-4F01-8B44-7F5291C66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340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3973-8F5E-4D23-B828-E033B289D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82773-D9C9-4411-AD9D-1D85689C68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4FE7F9-1A3C-49A5-8AFE-A1F5B7A08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876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3973-8F5E-4D23-B828-E033B289D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82773-D9C9-4411-AD9D-1D85689C68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A00C27-D133-4DFA-BD5C-7D05F075B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8324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3973-8F5E-4D23-B828-E033B289D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82773-D9C9-4411-AD9D-1D85689C68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61EF64-B29E-4FA2-9157-1A285394C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611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3973-8F5E-4D23-B828-E033B289D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82773-D9C9-4411-AD9D-1D85689C68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8BED53-1FE3-49CD-96B6-BF11EAA9F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815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3973-8F5E-4D23-B828-E033B289D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82773-D9C9-4411-AD9D-1D85689C68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5A8352-29F3-4737-B72E-AB7579E9A9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526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3973-8F5E-4D23-B828-E033B289D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82773-D9C9-4411-AD9D-1D85689C68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B3232A-6CCC-4042-B3C5-629D6BE51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9678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3973-8F5E-4D23-B828-E033B289D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82773-D9C9-4411-AD9D-1D85689C68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903CA4-77EA-47EA-996B-FC0EE3447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4962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3973-8F5E-4D23-B828-E033B289D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82773-D9C9-4411-AD9D-1D85689C68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11C5E0-E921-4860-9051-17DE29D62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0905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3973-8F5E-4D23-B828-E033B289D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82773-D9C9-4411-AD9D-1D85689C68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5A8352-29F3-4737-B72E-AB7579E9A9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44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3973-8F5E-4D23-B828-E033B289D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82773-D9C9-4411-AD9D-1D85689C68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D42E13-E13E-4DE0-98C5-C65488ABE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2680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3973-8F5E-4D23-B828-E033B289D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82773-D9C9-4411-AD9D-1D85689C68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4FE7F9-1A3C-49A5-8AFE-A1F5B7A08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7102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3973-8F5E-4D23-B828-E033B289D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82773-D9C9-4411-AD9D-1D85689C68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2C19A6-AD82-40D7-96A2-FACCD5FA6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7089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3973-8F5E-4D23-B828-E033B289D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82773-D9C9-4411-AD9D-1D85689C68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F734AC-5E25-402B-BCEA-1BF4D06D0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8512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3973-8F5E-4D23-B828-E033B289D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82773-D9C9-4411-AD9D-1D85689C68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8BED53-1FE3-49CD-96B6-BF11EAA9F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680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3973-8F5E-4D23-B828-E033B289D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82773-D9C9-4411-AD9D-1D85689C68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0BEB79-B920-4C00-B18B-3E9DB205C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7408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3973-8F5E-4D23-B828-E033B289D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82773-D9C9-4411-AD9D-1D85689C68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31D4AE-4DCC-4FE5-84C9-D025A4C64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0417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3973-8F5E-4D23-B828-E033B289D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82773-D9C9-4411-AD9D-1D85689C68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A6C8CC-E585-404D-91EE-4D64D3EFD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64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3973-8F5E-4D23-B828-E033B289D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82773-D9C9-4411-AD9D-1D85689C68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D517F1-2AC8-4547-B3A0-03B479020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533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3973-8F5E-4D23-B828-E033B289D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82773-D9C9-4411-AD9D-1D85689C68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0BEB79-B920-4C00-B18B-3E9DB205C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118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3973-8F5E-4D23-B828-E033B289D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82773-D9C9-4411-AD9D-1D85689C68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4FE7F9-1A3C-49A5-8AFE-A1F5B7A08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465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3973-8F5E-4D23-B828-E033B289D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82773-D9C9-4411-AD9D-1D85689C68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4CA6FB-119C-4E8D-9FED-4BC2EBCA4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841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3973-8F5E-4D23-B828-E033B289D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82773-D9C9-4411-AD9D-1D85689C68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BA9AA0-6EAA-4376-B0AC-4EC8E07C0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4516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3973-8F5E-4D23-B828-E033B289D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82773-D9C9-4411-AD9D-1D85689C68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8EB2BD-25D0-4E74-89B4-6A4CCA0C5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9739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3973-8F5E-4D23-B828-E033B289D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82773-D9C9-4411-AD9D-1D85689C68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8BED53-1FE3-49CD-96B6-BF11EAA9F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165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3973-8F5E-4D23-B828-E033B289D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82773-D9C9-4411-AD9D-1D85689C68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A75649-F745-4141-AF74-C97115ADC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024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3973-8F5E-4D23-B828-E033B289D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82773-D9C9-4411-AD9D-1D85689C68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9C702B-42BB-4164-B061-56F9D6F61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121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3973-8F5E-4D23-B828-E033B289D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82773-D9C9-4411-AD9D-1D85689C68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64B36E-1FCF-43EF-AF9D-78A44B327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5450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3973-8F5E-4D23-B828-E033B289D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82773-D9C9-4411-AD9D-1D85689C68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F327C4-46A2-48D6-AFC1-693D57964B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0857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3973-8F5E-4D23-B828-E033B289D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82773-D9C9-4411-AD9D-1D85689C68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D496F9-323F-4A6C-9DA0-33E4F136F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802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3973-8F5E-4D23-B828-E033B289D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82773-D9C9-4411-AD9D-1D85689C68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A75649-F745-4141-AF74-C97115ADC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631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3973-8F5E-4D23-B828-E033B289D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82773-D9C9-4411-AD9D-1D85689C68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8BED53-1FE3-49CD-96B6-BF11EAA9F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61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3973-8F5E-4D23-B828-E033B289D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82773-D9C9-4411-AD9D-1D85689C68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3D91A4-366F-4F27-B300-46C864A7E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322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3973-8F5E-4D23-B828-E033B289D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82773-D9C9-4411-AD9D-1D85689C68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8295DF-33A5-4179-BA6A-E51D34564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44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3973-8F5E-4D23-B828-E033B289D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82773-D9C9-4411-AD9D-1D85689C68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E1F30A-0FBB-45A0-BCD9-5B345900C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78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3973-8F5E-4D23-B828-E033B289D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82773-D9C9-4411-AD9D-1D85689C68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4B795D-9C94-4185-A088-CB2C52E40A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7404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0</Words>
  <Application>Microsoft Office PowerPoint</Application>
  <PresentationFormat>Widescreen</PresentationFormat>
  <Paragraphs>0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seth mckeever</dc:creator>
  <cp:lastModifiedBy>seth mckeever</cp:lastModifiedBy>
  <cp:revision>7</cp:revision>
  <dcterms:created xsi:type="dcterms:W3CDTF">2018-10-17T13:10:08Z</dcterms:created>
  <dcterms:modified xsi:type="dcterms:W3CDTF">2018-10-18T20:25:44Z</dcterms:modified>
</cp:coreProperties>
</file>