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8" r:id="rId3"/>
    <p:sldId id="256" r:id="rId4"/>
    <p:sldId id="351" r:id="rId5"/>
    <p:sldId id="262" r:id="rId6"/>
    <p:sldId id="263" r:id="rId7"/>
    <p:sldId id="264" r:id="rId8"/>
    <p:sldId id="268" r:id="rId9"/>
    <p:sldId id="267" r:id="rId10"/>
    <p:sldId id="269" r:id="rId11"/>
    <p:sldId id="270" r:id="rId12"/>
    <p:sldId id="271" r:id="rId13"/>
    <p:sldId id="265" r:id="rId14"/>
    <p:sldId id="272" r:id="rId15"/>
    <p:sldId id="273" r:id="rId16"/>
    <p:sldId id="274" r:id="rId17"/>
    <p:sldId id="275" r:id="rId18"/>
    <p:sldId id="283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322" r:id="rId27"/>
    <p:sldId id="323" r:id="rId28"/>
    <p:sldId id="319" r:id="rId29"/>
    <p:sldId id="257" r:id="rId30"/>
    <p:sldId id="328" r:id="rId31"/>
    <p:sldId id="352" r:id="rId32"/>
    <p:sldId id="353" r:id="rId33"/>
    <p:sldId id="345" r:id="rId34"/>
    <p:sldId id="284" r:id="rId35"/>
    <p:sldId id="285" r:id="rId36"/>
    <p:sldId id="326" r:id="rId37"/>
    <p:sldId id="324" r:id="rId38"/>
    <p:sldId id="320" r:id="rId39"/>
    <p:sldId id="258" r:id="rId40"/>
    <p:sldId id="259" r:id="rId41"/>
    <p:sldId id="355" r:id="rId42"/>
    <p:sldId id="356" r:id="rId43"/>
    <p:sldId id="354" r:id="rId44"/>
    <p:sldId id="286" r:id="rId45"/>
    <p:sldId id="287" r:id="rId46"/>
    <p:sldId id="288" r:id="rId47"/>
    <p:sldId id="289" r:id="rId48"/>
    <p:sldId id="290" r:id="rId49"/>
    <p:sldId id="327" r:id="rId50"/>
    <p:sldId id="333" r:id="rId51"/>
    <p:sldId id="321" r:id="rId52"/>
    <p:sldId id="329" r:id="rId53"/>
    <p:sldId id="330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57" r:id="rId63"/>
    <p:sldId id="358" r:id="rId64"/>
    <p:sldId id="359" r:id="rId65"/>
    <p:sldId id="360" r:id="rId66"/>
    <p:sldId id="291" r:id="rId67"/>
    <p:sldId id="292" r:id="rId68"/>
    <p:sldId id="293" r:id="rId69"/>
    <p:sldId id="294" r:id="rId70"/>
    <p:sldId id="295" r:id="rId71"/>
    <p:sldId id="296" r:id="rId72"/>
    <p:sldId id="297" r:id="rId73"/>
    <p:sldId id="298" r:id="rId74"/>
    <p:sldId id="311" r:id="rId75"/>
    <p:sldId id="312" r:id="rId76"/>
    <p:sldId id="313" r:id="rId77"/>
    <p:sldId id="334" r:id="rId78"/>
    <p:sldId id="335" r:id="rId79"/>
    <p:sldId id="309" r:id="rId80"/>
    <p:sldId id="361" r:id="rId81"/>
    <p:sldId id="362" r:id="rId82"/>
    <p:sldId id="363" r:id="rId83"/>
    <p:sldId id="364" r:id="rId84"/>
    <p:sldId id="365" r:id="rId85"/>
    <p:sldId id="307" r:id="rId86"/>
    <p:sldId id="308" r:id="rId87"/>
    <p:sldId id="314" r:id="rId88"/>
    <p:sldId id="315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42" d="100"/>
          <a:sy n="42" d="100"/>
        </p:scale>
        <p:origin x="78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CDF1A-F916-D186-9135-E623A9AB0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2AD3B-317A-5D56-9F19-3F2C7B8B1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21A43-6F31-E0D3-31C5-A9E5BF5B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FA59F-2A6B-84C1-8C32-A4B490D62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DBECF-48C8-38A3-DCF9-AD41D28A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9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F71B-D16C-FF6C-F1CB-BBCC3F12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28889-462A-4D95-2703-C4933B6A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248A6-5839-882B-CD0A-88B2E488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1C9A-A6D0-2658-843A-30BD5560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43267-ABD7-564F-56D9-E8263A47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9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937EE-F6DE-1E9E-236F-49C585D5D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45628-9460-4775-B5DD-A02768776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44E10-8E8A-0BD7-28CE-0BCBF8A3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21855-4F59-5B6B-1888-0517B6C3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C055E-3767-AAD3-4EB2-0777B7E46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6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5F363-700A-07BF-B6D2-75DD4390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E4397-28E1-DCDB-F3EE-3FD3128A7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1224C-83D1-AE3E-F937-B4CEFE6F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37E2-A2DE-14ED-B285-25E9C3B7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41AA2-A1C0-765B-1C98-468914F5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2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08FE-4C2C-9660-DE74-51D43B3F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89B87-E60E-B12E-F656-5E9665AC0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A773D-CB48-8A7E-7CE6-FDC2C043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6791A-9193-C678-887F-590B6CFE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8B900-CA91-FC0C-D842-DCFB0715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59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F8EF-E4E9-09BE-D2DB-66F83C9C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F159-C37A-D467-6DBF-4CEE9810D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D62EF-038E-532F-0FC8-023652DFF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AC1E5-22B3-D29A-5715-449A1FB9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BAB15-6E4F-27F9-5A5C-EE0CA2B8E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7FE70-22A4-801F-AC8B-0AF0874D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F844F-C478-FAAC-A71B-813C975F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7274D-7F1B-98D9-90EF-77C53D17A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64C4C-59CE-8739-CC10-39674A22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CEB71-BD7B-0B4B-0CA6-6FC68EB45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002F77-D2FB-889B-186A-9925B154C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F148B2-859C-5877-374B-6860D691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26B39D-1BCB-6C99-C2DC-DD3D88CD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0A3DE3-BD24-79F9-85E2-81EF533F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98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1944-00CD-344D-B134-934A6698F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7B3730-EC31-61AA-5BBC-14E3AD6E5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EDF33-1060-5409-FBFF-5D104BFD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E197B-FE55-B9A3-BBD2-83D51B05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7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264A6-17D5-5139-5C83-3509D07EC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18FF9A-B693-FB7C-1C44-C580D02D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62BBF-F941-EC9E-A4EA-D93473C4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47616-2371-E7BE-7F6C-E04B1079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CE1B6-6058-2E9E-2E23-DBDE6678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99203-C29A-E04F-F437-AB63DF7E4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D96BA-D0E8-22F8-E034-A6C2D5DBF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7BE14-4A88-BC67-B9FC-2B863F0D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E01A9-2BF0-CF67-82B1-F2B6E056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6D73-ED2C-31C9-9AF3-40D7A0E4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FA92DF-7A86-2229-BB15-D8CD256D07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673FF-6395-9EC9-9F3E-075C1281F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325FC-4210-DAD5-6886-8B006EED2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12217-A895-E06A-1483-B461AAA4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3CF26-5436-3C06-0691-C079F90D9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502FC-53B8-B36D-6DE1-DDE3A1A2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67416-CE50-9EED-339A-88C78156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5AE56-08BE-760F-C6DE-B695D9BD4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C25D29-20AA-41FE-B7AE-2D936875E878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76929-3E62-2594-F739-9D5BB30FC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00DDF-6410-FD62-CC55-FFD8C0B35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1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74700-D73C-22C0-34F3-D2A540F66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6C687-C775-081E-A723-422746792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3C95A-1911-50E6-42FD-A16EB10944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cover with cartoon characters&#10;&#10;AI-generated content may be incorrect.">
            <a:extLst>
              <a:ext uri="{FF2B5EF4-FFF2-40B4-BE49-F238E27FC236}">
                <a16:creationId xmlns:a16="http://schemas.microsoft.com/office/drawing/2014/main" id="{C7782D19-F207-0511-2F2C-409419080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2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CC8BD-867D-2C85-418B-341EA851E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9D48D-CA6F-3E50-45A3-CB83D5B211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1F3E75-64F8-7DEC-D203-A530D054C6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B5F79F8A-874C-50DF-2FBE-EB88F5809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75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3ED58-092D-2ADA-0CBB-7CDE14408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AF640-C1AE-377B-E394-97A696DB9F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4603BD-DFC3-C040-7A88-3C286B730E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5DDEDF68-A7C8-F367-A41A-6A1B36498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55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7FDC7-F23B-A0DF-5F86-60ADB4725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95E6-3932-7A8D-5C62-0C5DDE7E5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F26306-7C24-0EAC-A134-39366C4048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FA2B3D61-7005-EAB6-0CF9-E069D1241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2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F3E95-0BD2-83C3-9165-8ABA23CCB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C92F6-955F-4D47-E3BC-E25F0DC9EA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95DB6F-E0F4-3812-D159-5D69386FEC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person holding a stick to a bear&#10;&#10;AI-generated content may be incorrect.">
            <a:extLst>
              <a:ext uri="{FF2B5EF4-FFF2-40B4-BE49-F238E27FC236}">
                <a16:creationId xmlns:a16="http://schemas.microsoft.com/office/drawing/2014/main" id="{1636461D-1AD5-7BFA-49FB-C313DCC04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90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3A797-EB44-30B3-191F-C507EAB04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2380-8E7A-1317-D93C-F3A20C940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2288B-8BA3-E257-8308-37DF56D88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colored circles&#10;&#10;AI-generated content may be incorrect.">
            <a:extLst>
              <a:ext uri="{FF2B5EF4-FFF2-40B4-BE49-F238E27FC236}">
                <a16:creationId xmlns:a16="http://schemas.microsoft.com/office/drawing/2014/main" id="{98AF08F2-6DF8-3B31-C7EB-126F4402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94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13FA-7A3E-61FD-38E2-726F023F2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6B01-973A-94B9-2EF6-965748ECAE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F9ABB-9406-AC57-1503-986691AF80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colorful circle&#10;&#10;AI-generated content may be incorrect.">
            <a:extLst>
              <a:ext uri="{FF2B5EF4-FFF2-40B4-BE49-F238E27FC236}">
                <a16:creationId xmlns:a16="http://schemas.microsoft.com/office/drawing/2014/main" id="{93DE0F70-B3C6-217F-8164-B9A44185D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98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3ADF6-1771-6EA7-9A4D-E37906479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84D46-B3EE-0258-614C-10F7B00E55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88372-23E1-F051-48C1-3CE290A478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BA93A3BC-1A77-1F0E-BE5E-0566EBAB4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5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81B2C-6DC3-3EAB-650C-0EB97886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68C35-9693-9D31-BC7A-726F061C71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14056-ADD4-4FD2-10CB-868D6A14C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colored circles&#10;&#10;AI-generated content may be incorrect.">
            <a:extLst>
              <a:ext uri="{FF2B5EF4-FFF2-40B4-BE49-F238E27FC236}">
                <a16:creationId xmlns:a16="http://schemas.microsoft.com/office/drawing/2014/main" id="{3E8CAFA2-80AE-CE56-6584-A220924C2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73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B7874-F5BC-572B-541A-B58E6ADB3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22B75-F065-8FE0-FCE4-AC1914B2DF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B8AF1-459E-0D82-0C2A-5BE50CFC67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ck with gears around it&#10;&#10;AI-generated content may be incorrect.">
            <a:extLst>
              <a:ext uri="{FF2B5EF4-FFF2-40B4-BE49-F238E27FC236}">
                <a16:creationId xmlns:a16="http://schemas.microsoft.com/office/drawing/2014/main" id="{D4F145FA-C0D5-6D76-E8CB-B3BAA0525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39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3C9A9-D6D6-0B24-4FF2-1FBC3F11C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44742-3E57-6010-37C4-7E1870E3E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E7AECE-1FF8-C290-73E0-B22CEC4391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animals&#10;&#10;AI-generated content may be incorrect.">
            <a:extLst>
              <a:ext uri="{FF2B5EF4-FFF2-40B4-BE49-F238E27FC236}">
                <a16:creationId xmlns:a16="http://schemas.microsoft.com/office/drawing/2014/main" id="{84627EB2-0C8F-ED55-9EFF-C24CC5058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43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5BD7C-1D6C-5F12-BF97-7A8D63DE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FC767-7753-A992-0C5C-14E2B669C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41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AA79F-3F5D-658F-1228-FCEB3DBFD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9FCCB-0E6F-B44B-E4B2-A361788B22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A27F6-4B41-13E5-E592-AE5DBD7659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8D2E3BCE-47D8-5BDF-B2D8-2BEE058BE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0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E67F5-79D1-F25C-276B-17C405E5C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109F-189F-B8E5-2BCE-0670398BAA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881A45-D982-EA0C-B71F-EA78DD5514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453C6051-3DDF-45A5-46D9-0772E92DB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58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FE239-93CC-8657-DC39-1412DC2BE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ABA4C-5027-997E-658D-483A2E7467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88325-D9F3-7DE4-8EE2-054FB6C4D5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72BB0B82-F505-4141-1B96-90072F860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81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4DE21-CECE-662D-3E05-87AB981D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47798-C7F9-CAF0-1CFD-682EBF16AD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51B6E-936B-EE4B-6B46-B4DD87482F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999EAD93-5F6B-F182-209E-43F50E3B6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2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20202-4B99-05E6-2450-05849FC51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F72A-EF30-A439-979E-9330C2174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87C95-CC70-12DE-F9E7-194E4B2A98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different religious symbols&#10;&#10;AI-generated content may be incorrect.">
            <a:extLst>
              <a:ext uri="{FF2B5EF4-FFF2-40B4-BE49-F238E27FC236}">
                <a16:creationId xmlns:a16="http://schemas.microsoft.com/office/drawing/2014/main" id="{05F65078-1945-A987-EA90-4ACB49A9B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68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AB70F-2DDE-F87F-2110-48BCB6C21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61FE-8D6A-8C3A-DE88-5FD398308C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9D6B84-A5C3-B2E6-7339-5F6E98563E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diagram&#10;&#10;AI-generated content may be incorrect.">
            <a:extLst>
              <a:ext uri="{FF2B5EF4-FFF2-40B4-BE49-F238E27FC236}">
                <a16:creationId xmlns:a16="http://schemas.microsoft.com/office/drawing/2014/main" id="{253A20FD-DA4C-2549-D8F0-7F338A5DE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99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1CDD5-A830-0A2C-3EC3-4D97859FF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DF9E8-296D-54C5-C70A-DC9A2A69A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00A84-4A41-C6FF-BA61-B5DED74E89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sheep in a field&#10;&#10;AI-generated content may be incorrect.">
            <a:extLst>
              <a:ext uri="{FF2B5EF4-FFF2-40B4-BE49-F238E27FC236}">
                <a16:creationId xmlns:a16="http://schemas.microsoft.com/office/drawing/2014/main" id="{6A046F3A-E1E2-4E5F-ED6E-0145F922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78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C3EB9-20E4-E91C-C758-F726C8351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38CE9-6C9C-A896-6203-591F5AE652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68905-B26B-F0E2-515C-8BE94A2B54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square with white text&#10;&#10;AI-generated content may be incorrect.">
            <a:extLst>
              <a:ext uri="{FF2B5EF4-FFF2-40B4-BE49-F238E27FC236}">
                <a16:creationId xmlns:a16="http://schemas.microsoft.com/office/drawing/2014/main" id="{587E7D18-B8F5-D6F2-82E3-59207B1C1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0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80BC-6D4F-5E8E-2E63-8BEE7F6C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2664A-2783-5445-0D99-AAFA815C6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48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37B7A-268C-A209-50E4-5302FB73F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1FA81-9303-C707-C2DA-28DE80483C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BC600-7DFE-05AC-3546-81EC172287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B43650E8-BCE7-CE70-A5B9-884A10446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6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C802-3C42-F0DF-3841-A3F61B5BC7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6690D9-BFEA-D6A4-6A6C-C6C2E6E342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different pictures&#10;&#10;AI-generated content may be incorrect.">
            <a:extLst>
              <a:ext uri="{FF2B5EF4-FFF2-40B4-BE49-F238E27FC236}">
                <a16:creationId xmlns:a16="http://schemas.microsoft.com/office/drawing/2014/main" id="{9D6A76E2-C050-E224-F31D-B4121EC3C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41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1EDD1-8012-E97C-B88A-FCEB7E2C3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0BCC1-2E52-0519-0FAD-CD3215D136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7AD95B-922F-A34B-38DE-CAB498799D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D52A3B1B-3443-BE7C-238D-B37B38348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06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E535A-FBBA-CD57-B25E-D77546DF6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EBE14-AF7F-1D18-73DE-9FBE76D0B1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68CBA-6679-F2AA-60C7-BACCEDC96D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square with white text&#10;&#10;AI-generated content may be incorrect.">
            <a:extLst>
              <a:ext uri="{FF2B5EF4-FFF2-40B4-BE49-F238E27FC236}">
                <a16:creationId xmlns:a16="http://schemas.microsoft.com/office/drawing/2014/main" id="{905CD9B3-CA08-1A30-E47B-DB66350F3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45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BFDEC-1B00-4DBA-5759-DEDC0BBDF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6B7B2-8BBB-5F43-6A0A-F9C2BE6986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C4AD7-86A0-CAC2-6734-2C24475C86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99CA029C-E679-DF83-3119-AD294AA0C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97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DF3A8-9AFD-8F83-EF14-37845C765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74C9-6112-30C9-8EF7-4F87847510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1419C-BF48-C123-BFDB-FCF51C4E7A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artoon of a person with a sword and a string&#10;&#10;AI-generated content may be incorrect.">
            <a:extLst>
              <a:ext uri="{FF2B5EF4-FFF2-40B4-BE49-F238E27FC236}">
                <a16:creationId xmlns:a16="http://schemas.microsoft.com/office/drawing/2014/main" id="{364CFF38-A669-9B66-7334-42E7F3894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05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DE4B3-C436-5BDD-B982-6C6C7C30A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A030-749F-CDA4-6798-23FC094A2C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51870-FE74-F29E-27D6-FCD0DACE38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two people running&#10;&#10;AI-generated content may be incorrect.">
            <a:extLst>
              <a:ext uri="{FF2B5EF4-FFF2-40B4-BE49-F238E27FC236}">
                <a16:creationId xmlns:a16="http://schemas.microsoft.com/office/drawing/2014/main" id="{967F1A7D-A75F-9D71-B669-2B9DC3EE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95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F6778-7254-99EF-88B2-F67117B8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3FD9-681E-63DB-763D-1F8D90435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0ED380-3DA0-2EE7-00A3-EDF516F82D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ook with a cross on it&#10;&#10;AI-generated content may be incorrect.">
            <a:extLst>
              <a:ext uri="{FF2B5EF4-FFF2-40B4-BE49-F238E27FC236}">
                <a16:creationId xmlns:a16="http://schemas.microsoft.com/office/drawing/2014/main" id="{891157E9-B868-9A1E-760F-8457438B3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99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2A8B1-AFDA-648D-62D1-92DE0846C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F1767-75FB-BCDD-26B5-A0FF20D598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3588C-1471-B46B-70CD-65F060BB6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og standing in a grassy area&#10;&#10;AI-generated content may be incorrect.">
            <a:extLst>
              <a:ext uri="{FF2B5EF4-FFF2-40B4-BE49-F238E27FC236}">
                <a16:creationId xmlns:a16="http://schemas.microsoft.com/office/drawing/2014/main" id="{D6DE7A70-40A3-CD23-03F7-D03355F85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37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5DB84-003E-689B-D353-0CC05A2CC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08E5-1328-CAAA-4ED3-526D19E12C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F087F-7F19-6CDC-4E2A-4EDD8C3671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D01C8BAE-7AD8-4046-8DEE-0FD3A0F74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28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2139-94B4-E7CC-53A7-72F90571C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03C45-6F60-071B-C70B-FB0D8CEFD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9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3B66-3C08-4CFE-4979-7AF8A04E5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A7AD-A463-F82D-D8B7-689E44EA6C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63E77-7A48-55E0-BF8C-DD0C382667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73708F30-8741-9626-7E37-7370D664A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11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B3A15-1749-D848-00CF-033DD754D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F44D-C4E3-158F-5411-8917733AAB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B6693-68B7-FFB2-9FC7-DBE3404E07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FF8A5B1B-EF67-BCE6-3723-5D9039166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57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51E59-079C-B564-46CE-B587A714A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EB1E-01AE-2CD8-A0DE-1627DD8137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7C4BE-F9E9-1B12-020A-8C7C5E104C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D9E64074-DCC2-8AD4-680D-B66558D14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753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1A531-9C30-C7F0-3C71-1EA172815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593D6-D987-4974-DA19-7D49B68CE2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278515-3263-4A26-5C2C-3AEB7DE84B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square with white text&#10;&#10;AI-generated content may be incorrect.">
            <a:extLst>
              <a:ext uri="{FF2B5EF4-FFF2-40B4-BE49-F238E27FC236}">
                <a16:creationId xmlns:a16="http://schemas.microsoft.com/office/drawing/2014/main" id="{8C2B569F-B59C-488E-E2BB-26F66EA8D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155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F8BB6-8B2F-E436-346D-656D35458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DA33D-86F5-23C2-2400-4BFD36A1F5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91A50-1C2F-44D2-E392-E3EDD228A8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8FB2BBAF-9056-41C9-CCC2-9803F027C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48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39FCB-DA39-AC14-DF97-30B3B49F1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B709-CA26-8A77-501B-A7886E8893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C52F8-8A19-46FB-44A0-8A62837023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1FFBF55A-6571-1685-D968-FFBB33B57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621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A0FAF-808E-AF6E-4029-3FD0C6FEC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70B5-1E24-8858-F15E-8036B8D5DF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9A202E-A906-1475-C561-32FE02A086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images of two people&#10;&#10;AI-generated content may be incorrect.">
            <a:extLst>
              <a:ext uri="{FF2B5EF4-FFF2-40B4-BE49-F238E27FC236}">
                <a16:creationId xmlns:a16="http://schemas.microsoft.com/office/drawing/2014/main" id="{7CCFEE3E-6ECC-B414-FA51-C468073D8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733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31415-0B59-65E2-FC4B-57ED3D706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18650-8A39-281B-BFD1-3234E9D6C4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E969E-88A7-0BFB-66FD-C3906216B7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photos of a person&#10;&#10;AI-generated content may be incorrect.">
            <a:extLst>
              <a:ext uri="{FF2B5EF4-FFF2-40B4-BE49-F238E27FC236}">
                <a16:creationId xmlns:a16="http://schemas.microsoft.com/office/drawing/2014/main" id="{0D1A720F-DDDE-36FD-8A25-91E032149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173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6D893-106A-5156-57B8-B2ADB00E2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BB852-21A3-7718-10A3-9DB224D12F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B0A82-1362-5FC3-F140-6D6527932D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C9C09944-E623-D6E8-8E16-2CD27C7EE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760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06BE1-CB52-42C6-C30E-899905EB0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1938-1605-1AD3-E85C-1AC769DF73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9A592-823D-2A16-FF03-E035493DF4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frame with white text&#10;&#10;AI-generated content may be incorrect.">
            <a:extLst>
              <a:ext uri="{FF2B5EF4-FFF2-40B4-BE49-F238E27FC236}">
                <a16:creationId xmlns:a16="http://schemas.microsoft.com/office/drawing/2014/main" id="{5FD97DCD-9053-4F31-220A-5247510EF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407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E1C0D-9610-5A4B-0972-3F1D760B5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BAB4A-7E44-13EF-BAE4-12B021694C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2D18F-39FB-FF66-06D1-DAAA72AA2E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text on a blue background&#10;&#10;AI-generated content may be incorrect.">
            <a:extLst>
              <a:ext uri="{FF2B5EF4-FFF2-40B4-BE49-F238E27FC236}">
                <a16:creationId xmlns:a16="http://schemas.microsoft.com/office/drawing/2014/main" id="{B78514A1-CDF2-5D44-B604-CDDBF87E0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69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AB0C7-A8D7-4DAC-5554-9BF3C3D73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D8C8-1A5D-D5C0-5F3E-9D046A747E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AA918-EC35-EDE4-A07E-0892AD9CB6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ird on a branch&#10;&#10;AI-generated content may be incorrect.">
            <a:extLst>
              <a:ext uri="{FF2B5EF4-FFF2-40B4-BE49-F238E27FC236}">
                <a16:creationId xmlns:a16="http://schemas.microsoft.com/office/drawing/2014/main" id="{032511B9-4512-7D19-57C0-93654F783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61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66EA8-2215-20EA-982C-F53F36B3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FDBA2-9622-DE89-63D9-EF13C6A782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6B2FB-16D4-E9B0-147E-EF80A7088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animals&#10;&#10;AI-generated content may be incorrect.">
            <a:extLst>
              <a:ext uri="{FF2B5EF4-FFF2-40B4-BE49-F238E27FC236}">
                <a16:creationId xmlns:a16="http://schemas.microsoft.com/office/drawing/2014/main" id="{ABCBF14C-22E4-5813-FC34-C074618EC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799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90502-B537-F151-60B8-50C2465C8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65460-B84C-F7A2-1E00-8FCF01F210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CFE2D-05D6-F35A-6707-A0123FEDC3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0C305396-FD94-F85C-7DBD-475C6E39B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591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515F-C01B-2B43-68BC-8E430506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F9DC9-F4D3-E3F4-9AD3-6201C96D6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32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E69A-71FA-1273-DA3D-A21D92D9C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4A23-DF4B-393E-6B35-8B4206F471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35EA9-62E8-58B4-FA32-7A682C6404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F4E7F745-15AD-87F2-0F18-E8D5481E3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612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0E9B6-A870-9CDD-B23A-FD86B6E64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2B3DA-9B1C-E525-794F-74D1548726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A0E66-C5FF-D4E3-FDED-74C4FC6B93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BFF5E586-FBE1-142B-539A-19E10E8AF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613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737A2-951B-AC55-3226-A453FD2CE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F3D5-3852-35A5-B1D5-B513C903E6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0739C9-0225-F099-AA2E-B917C3BAE9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en wearing armor holding shields&#10;&#10;AI-generated content may be incorrect.">
            <a:extLst>
              <a:ext uri="{FF2B5EF4-FFF2-40B4-BE49-F238E27FC236}">
                <a16:creationId xmlns:a16="http://schemas.microsoft.com/office/drawing/2014/main" id="{A965E74C-1DA6-E90D-C0E3-37336F5CC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822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5A9EF-9F7F-C0FB-9045-0E2CECA6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51BF2-521A-6B5C-691C-BDF9D66D7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29C3C-1437-AEF9-121F-7D8B598C3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fox walking on rocks&#10;&#10;AI-generated content may be incorrect.">
            <a:extLst>
              <a:ext uri="{FF2B5EF4-FFF2-40B4-BE49-F238E27FC236}">
                <a16:creationId xmlns:a16="http://schemas.microsoft.com/office/drawing/2014/main" id="{D9506C8F-FE0B-7629-543D-B6ADC5737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224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04E2C-C723-8B56-074E-18D192C5F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8F599-E586-DB1C-83F0-957BBF80F4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82B52-CD38-4996-B77E-96B0713CFE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olf walking in the woods&#10;&#10;AI-generated content may be incorrect.">
            <a:extLst>
              <a:ext uri="{FF2B5EF4-FFF2-40B4-BE49-F238E27FC236}">
                <a16:creationId xmlns:a16="http://schemas.microsoft.com/office/drawing/2014/main" id="{8DFBFCB0-6F02-CE01-9E72-4E524B98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292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D7ACD-712E-D6D6-C67F-BA5009328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9A32-9DE8-251F-2AC6-AA089107D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D6A1A-BBD1-50CB-7848-BBDD521800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fly&#10;&#10;AI-generated content may be incorrect.">
            <a:extLst>
              <a:ext uri="{FF2B5EF4-FFF2-40B4-BE49-F238E27FC236}">
                <a16:creationId xmlns:a16="http://schemas.microsoft.com/office/drawing/2014/main" id="{33CA2EF3-41F8-5156-C438-E0398A8FA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375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F2533-A034-56DE-2F69-122543C33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60281-1BB2-020C-ACA1-31AF17A51B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F64474-56D7-3A9E-5365-D9FEEF8D3A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heetah running on grass&#10;&#10;AI-generated content may be incorrect.">
            <a:extLst>
              <a:ext uri="{FF2B5EF4-FFF2-40B4-BE49-F238E27FC236}">
                <a16:creationId xmlns:a16="http://schemas.microsoft.com/office/drawing/2014/main" id="{1918A516-3C7C-8EAA-84EC-2F288CD46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840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700B1-E7AB-0968-A7C5-A70ADFC22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4AA94-3130-3655-BE3A-E7D0A52C36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8C6DCD-E326-8BDA-0C2B-AF3D249D36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olf with its mouth open&#10;&#10;AI-generated content may be incorrect.">
            <a:extLst>
              <a:ext uri="{FF2B5EF4-FFF2-40B4-BE49-F238E27FC236}">
                <a16:creationId xmlns:a16="http://schemas.microsoft.com/office/drawing/2014/main" id="{3872B4B9-FD5C-EAA3-DC65-03E6DBDB6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13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F2138-FE43-F465-8E21-20F02898A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B8426-60BA-670E-94D9-40590457E3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D18CD5-E3E5-14AC-C926-EEEF78FC3B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animals&#10;&#10;AI-generated content may be incorrect.">
            <a:extLst>
              <a:ext uri="{FF2B5EF4-FFF2-40B4-BE49-F238E27FC236}">
                <a16:creationId xmlns:a16="http://schemas.microsoft.com/office/drawing/2014/main" id="{D689BBB2-B2EF-491C-AD2B-FD54E068F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56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F1DB3-8FDD-F720-13E7-BAEA1341C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3053B-DB01-7FBD-441A-B44465A988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86CE46-5145-CA51-8A6C-5EF101D1CF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69509-992B-969D-0485-A3B5FF86A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450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77201-C285-BA4A-55C2-9EA824386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709B-975F-809C-114C-764508941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00E68-3DE1-601E-B753-567AA25F56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oth&#10;&#10;AI-generated content may be incorrect.">
            <a:extLst>
              <a:ext uri="{FF2B5EF4-FFF2-40B4-BE49-F238E27FC236}">
                <a16:creationId xmlns:a16="http://schemas.microsoft.com/office/drawing/2014/main" id="{423F3E77-7AEB-7CE7-261A-CCC26685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569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4438C-AB9C-D3D6-58B3-06FB69A46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D92EF-7924-B36C-2A1A-FAFADAD68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2B501E-B4B2-E5EC-097C-D6088579AD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square with white text&#10;&#10;AI-generated content may be incorrect.">
            <a:extLst>
              <a:ext uri="{FF2B5EF4-FFF2-40B4-BE49-F238E27FC236}">
                <a16:creationId xmlns:a16="http://schemas.microsoft.com/office/drawing/2014/main" id="{2118CE37-E0EB-1583-4E0B-21BCEE0CF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761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228AE-E7AF-EACF-8954-8F21E1CFF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E0F5C-C02E-4948-718A-354D98C6C5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F84768-D2F6-D673-1E8A-118A5E930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4BCAA52C-88A6-E03B-90F5-A21E4B397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269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9A53C-7352-3E81-CEBB-9ACD25F6C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B38A4-02D5-CA6C-D302-E0A30B94A2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E1275-41AE-CB59-9023-D3C4EE92DF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3B74039A-DAB9-2B4A-A8A5-8674600AA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603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248BA-1719-0C79-5B19-F2C5BD72B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7E301-3482-2BE4-483F-9F5C58690E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9E2AD-94CD-3422-59AF-8B7334C305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363A70CE-00D5-B98A-A599-6843B8A88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712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04A0D-C4DD-3EB4-239A-77747919B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3798-894B-1CFB-DEC9-093A7492BF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FFCBB3-8370-656E-E8E7-4D38F802AF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images of two people&#10;&#10;AI-generated content may be incorrect.">
            <a:extLst>
              <a:ext uri="{FF2B5EF4-FFF2-40B4-BE49-F238E27FC236}">
                <a16:creationId xmlns:a16="http://schemas.microsoft.com/office/drawing/2014/main" id="{E61A02D3-58CD-E92B-BFC5-DDB49734F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516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3FD25-8C5E-AFBF-D29C-13E0F442B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4654-79DB-9F6E-1411-DF626D088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209E4-574F-4757-6D5B-0039887ED3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background with photos and text&#10;&#10;AI-generated content may be incorrect.">
            <a:extLst>
              <a:ext uri="{FF2B5EF4-FFF2-40B4-BE49-F238E27FC236}">
                <a16:creationId xmlns:a16="http://schemas.microsoft.com/office/drawing/2014/main" id="{89AA5ECC-3DC8-F4A6-8F7B-100364491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870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DFB7E-02B6-FBB9-CF31-5B89A6E23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C539B-20C8-F498-D038-ED3958C2A7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398DE-B973-CCBA-9B91-D5CBAEF27F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le of coins with text&#10;&#10;AI-generated content may be incorrect.">
            <a:extLst>
              <a:ext uri="{FF2B5EF4-FFF2-40B4-BE49-F238E27FC236}">
                <a16:creationId xmlns:a16="http://schemas.microsoft.com/office/drawing/2014/main" id="{36E86015-6D99-3794-A6DE-08188970D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861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FE03B-0CE7-264A-E5D7-372FBA630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A40FD-86F4-E854-5D4B-2A71FE58D9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D03BD-A699-43CF-7CB2-58748C026E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ndy bar on a wood surface&#10;&#10;AI-generated content may be incorrect.">
            <a:extLst>
              <a:ext uri="{FF2B5EF4-FFF2-40B4-BE49-F238E27FC236}">
                <a16:creationId xmlns:a16="http://schemas.microsoft.com/office/drawing/2014/main" id="{670BBE36-DA99-9591-ACDE-7CE9DD308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23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BFC96-A72B-EDDC-5F87-84F4F3B50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5D8FA-1A60-7C60-31AC-E9BA89D9E0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C32EC5-83C8-B968-3AFF-029C65BBE8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animals with text&#10;&#10;AI-generated content may be incorrect.">
            <a:extLst>
              <a:ext uri="{FF2B5EF4-FFF2-40B4-BE49-F238E27FC236}">
                <a16:creationId xmlns:a16="http://schemas.microsoft.com/office/drawing/2014/main" id="{1C4DA7C8-AA0D-2924-540F-5BC6D03FF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193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654F1-85F5-BA20-3220-DFC0024B4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6581-7420-47FC-7FF7-D1F95499C7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B1B06-C485-6A98-2C61-864BA6252C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ox with a bow&#10;&#10;AI-generated content may be incorrect.">
            <a:extLst>
              <a:ext uri="{FF2B5EF4-FFF2-40B4-BE49-F238E27FC236}">
                <a16:creationId xmlns:a16="http://schemas.microsoft.com/office/drawing/2014/main" id="{46969FCC-DACB-3636-03CB-EF13B172C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028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9E84B-5C24-A1E8-2EEB-7B0EFD389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3182D-0905-FDAA-4D48-F9E4CF0443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5EC00F-5FF5-D564-47E8-457B74928A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owl standing on a tree stump&#10;&#10;AI-generated content may be incorrect.">
            <a:extLst>
              <a:ext uri="{FF2B5EF4-FFF2-40B4-BE49-F238E27FC236}">
                <a16:creationId xmlns:a16="http://schemas.microsoft.com/office/drawing/2014/main" id="{E5DF10A5-29EB-CB11-0279-17DFE37D2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722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E4355-861E-0057-BBC8-032A9C424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E01A1-BF25-E52F-15E6-4BB25E016C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BFA37-D85E-354C-57E4-7ABF395B1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lose-up of a person's ear&#10;&#10;AI-generated content may be incorrect.">
            <a:extLst>
              <a:ext uri="{FF2B5EF4-FFF2-40B4-BE49-F238E27FC236}">
                <a16:creationId xmlns:a16="http://schemas.microsoft.com/office/drawing/2014/main" id="{F3F339A8-C52F-0D12-6AA7-A90816204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599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9373B-9AEF-6F89-AF2A-D2D83CA07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6B79-20E6-42E1-2A30-E86BD95E8A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67E506-E78B-959D-9C4C-5046BCD91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uler on a wood surface&#10;&#10;AI-generated content may be incorrect.">
            <a:extLst>
              <a:ext uri="{FF2B5EF4-FFF2-40B4-BE49-F238E27FC236}">
                <a16:creationId xmlns:a16="http://schemas.microsoft.com/office/drawing/2014/main" id="{62B67265-DE51-BFCC-13A6-E16BCD183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257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2DFF1-9701-1AAA-4F4E-303B5F579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B614C-D943-07C8-4C3C-A722B3A4F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37D263-9DF7-5FF8-0D01-1EF20339EF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g on a leaf&#10;&#10;AI-generated content may be incorrect.">
            <a:extLst>
              <a:ext uri="{FF2B5EF4-FFF2-40B4-BE49-F238E27FC236}">
                <a16:creationId xmlns:a16="http://schemas.microsoft.com/office/drawing/2014/main" id="{576ED534-4E4A-4B44-E686-5AE9676D5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737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154FB-1745-6066-726A-4D204EDCC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ECC37-308B-F91A-6179-5C8C3F347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A3869-EBEA-7A62-6CE1-86A2794440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085EBCF2-3D96-DE5E-B04A-0745122FC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841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23044-66FB-31FF-BDB1-1F8416A5B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FE344-5272-FD17-62ED-50766AC7B7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595665-1394-1DB4-4432-DEA4AB899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736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42A1B-C5D1-D014-FA64-F78DC5941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6A6E3-CA4F-BBC2-8551-ABBBED093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3FD44-CFF1-2A3D-8B9C-2B81DEA0F1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6F17E378-796D-8A00-6A0B-D6211A10D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01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ECC1B-BCD0-6E75-70A7-F14E7929A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A2E8-F9C9-9B58-CB0F-9E4B5620F7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8ED5C-CE9D-31DE-8CC1-697C23CB6A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7C36027B-A11A-8E3C-8893-02E5A0F58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601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CD8D8-2EC7-BFFC-183C-64DEB649D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C109-9E59-332D-AB64-6768D7C0B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3612A-9686-0CAF-0C44-66D4DBAEB7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holding religious objects&#10;&#10;AI-generated content may be incorrect.">
            <a:extLst>
              <a:ext uri="{FF2B5EF4-FFF2-40B4-BE49-F238E27FC236}">
                <a16:creationId xmlns:a16="http://schemas.microsoft.com/office/drawing/2014/main" id="{028574BE-EE1B-B579-B54D-5D84C60E4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09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DD259-E0D9-255D-C639-196EE124A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0524-6E15-FF1D-4718-409312BF9D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5D067-FCD3-1D63-2011-A2072D969F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6363D6C5-E2E8-95F8-105D-FBAE6CE09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575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6B3F9-8816-CC58-C380-C348CB753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96B3-C492-DBA6-902A-C1424C39E1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BD59A-81F5-79CC-416F-2F79F04D55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square with white text&#10;&#10;AI-generated content may be incorrect.">
            <a:extLst>
              <a:ext uri="{FF2B5EF4-FFF2-40B4-BE49-F238E27FC236}">
                <a16:creationId xmlns:a16="http://schemas.microsoft.com/office/drawing/2014/main" id="{CAA49018-81A0-CC9B-4BE9-762EC3D0D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608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6DE9D-694E-7809-EFFB-3C5CB8F48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6F5E4-AB17-0624-669E-F77C7E28E7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D468F1-C5D2-866D-EBAF-6D613F54AE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F114861D-354B-12BA-D2FD-E7B39C1F1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214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1D8B-04EE-777E-15FF-B8F237C6F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B56B2-DC87-5311-4093-7B8F516C0C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8D0E8E-0215-895B-2F75-65606862EA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76ABB084-959E-FAC3-B73E-416CE9458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550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321B8-E590-EBC9-D0CF-1BE2F9910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5863C-5BA5-9AC2-B254-A43806F2D3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D218A1-527F-2000-F33B-38F2D47267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6D6BDC73-9BCF-B052-B52A-5BD881337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096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72AF6-85D2-85A0-36C6-5D47D49AD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F83F5-6309-1C58-E57C-AF1B887255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3E1EAF-967F-B244-5089-2C0CD9980F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ed rectangular sign with white text&#10;&#10;AI-generated content may be incorrect.">
            <a:extLst>
              <a:ext uri="{FF2B5EF4-FFF2-40B4-BE49-F238E27FC236}">
                <a16:creationId xmlns:a16="http://schemas.microsoft.com/office/drawing/2014/main" id="{46A73502-419C-B39A-B59C-978A4619F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974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C558D-0645-FE57-6421-1319D4819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1BEE-B808-F698-27DC-7228749C2C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5503A-7511-0D06-5EBC-E28792A195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person holding a staff&#10;&#10;AI-generated content may be incorrect.">
            <a:extLst>
              <a:ext uri="{FF2B5EF4-FFF2-40B4-BE49-F238E27FC236}">
                <a16:creationId xmlns:a16="http://schemas.microsoft.com/office/drawing/2014/main" id="{F8312979-DDA7-4261-A1BE-FC1039E8C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381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03D4C-3C9B-208E-F858-0095EACC1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9C96F-2BAA-7889-B393-7B29972712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D72E-CA52-B9EE-BA8F-28D016CA35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pictures and symbols&#10;&#10;AI-generated content may be incorrect.">
            <a:extLst>
              <a:ext uri="{FF2B5EF4-FFF2-40B4-BE49-F238E27FC236}">
                <a16:creationId xmlns:a16="http://schemas.microsoft.com/office/drawing/2014/main" id="{684A1FD7-083A-F571-6F8C-47B9D54EB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722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F5506-0F5A-8C11-4747-DB7461F93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0034-21C8-9B25-0BB7-A1603D9B8E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B980AC-8F6F-D2AD-AEEB-B4912FEEDF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ow eating grass&#10;&#10;AI-generated content may be incorrect.">
            <a:extLst>
              <a:ext uri="{FF2B5EF4-FFF2-40B4-BE49-F238E27FC236}">
                <a16:creationId xmlns:a16="http://schemas.microsoft.com/office/drawing/2014/main" id="{D839B258-1BC1-B577-0954-6A13FE90D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539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89900-7C8E-94A1-1E47-CC5ED5513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FA785-676C-748C-6E61-4AF5EEF23B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A975F-4A2D-60BA-0DBC-ED194B9330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ed rectangular sign with white text&#10;&#10;AI-generated content may be incorrect.">
            <a:extLst>
              <a:ext uri="{FF2B5EF4-FFF2-40B4-BE49-F238E27FC236}">
                <a16:creationId xmlns:a16="http://schemas.microsoft.com/office/drawing/2014/main" id="{E5D030C0-473A-B14A-E261-B141C3381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02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CDE21-F0CC-AE50-6B2B-A89757997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51A73-1311-D52B-B960-0C6A34D0F0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7110F-EB68-2E91-7693-37E92A0999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134E8FF3-1771-D11F-9EDC-500CEC3DD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25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5923</TotalTime>
  <Words>10</Words>
  <Application>Microsoft Office PowerPoint</Application>
  <PresentationFormat>Widescreen</PresentationFormat>
  <Paragraphs>5</Paragraphs>
  <Slides>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Aptos</vt:lpstr>
      <vt:lpstr>Aptos Display</vt:lpstr>
      <vt:lpstr>Arial</vt:lpstr>
      <vt:lpstr>Office Theme</vt:lpstr>
      <vt:lpstr>PowerPoint Presentation</vt:lpstr>
      <vt:lpstr>Day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Stacia McKeever</dc:creator>
  <cp:lastModifiedBy>Stacia McKeever</cp:lastModifiedBy>
  <cp:revision>6</cp:revision>
  <dcterms:created xsi:type="dcterms:W3CDTF">2025-10-06T17:45:18Z</dcterms:created>
  <dcterms:modified xsi:type="dcterms:W3CDTF">2025-10-10T23:30:11Z</dcterms:modified>
</cp:coreProperties>
</file>