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4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DD694-4E53-BA42-AFC5-7761D7BA7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ADE5CC-4E7C-8803-7743-6CB1CB3EE9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4FA56-5DDB-2E9B-BDD0-619E8BAFE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E2DF-B4DD-403E-AA8B-4500DD0533FC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248E4-5E81-AE32-EE8D-68D2F5F47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78FD1-1D91-3F43-A066-6DBA18C79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FCB07-B75F-4F73-9846-2C1109ABE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08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9688A-1883-98DC-4548-71242DE86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44E1F5-78A8-1FE1-0051-711516EDFE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F69B0-FF1A-4F4B-F1BD-BC4B5DBD6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E2DF-B4DD-403E-AA8B-4500DD0533FC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52902-5337-F6EC-172B-7CF436A5A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F5F6D-5ADF-D231-2C87-46F6F8976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FCB07-B75F-4F73-9846-2C1109ABE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533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69432F-A0C6-25CA-1E1F-5C32F0F297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05ECD9-CF3F-1A36-E7F6-CC5DA8ADE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19996-F740-F08D-5750-54C767B90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E2DF-B4DD-403E-AA8B-4500DD0533FC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2B1A8-EA18-8080-3FC4-A0331408F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06015-DADB-DFA2-5C8B-F388B239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FCB07-B75F-4F73-9846-2C1109ABE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94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D3F8E-AD53-67DC-5291-693A4DF21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DD210-B0DC-BFEE-6579-5BB004776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85AC5-F7F0-4838-4AC1-9516B59B7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E2DF-B4DD-403E-AA8B-4500DD0533FC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95462-82E2-8DFD-3804-54B2CEF83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FFF07-937B-A85E-CC09-C09588594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FCB07-B75F-4F73-9846-2C1109ABE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65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35D9F-CE08-9FE8-C377-9A66A26A5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9E5F7-A0A1-BBEE-F1E1-561E34CDA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CE989-53A5-AC77-EAA4-0FB0EFD4E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E2DF-B4DD-403E-AA8B-4500DD0533FC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5D610-7671-26FD-2024-C265D4C77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4549E-C4E9-472C-9DB6-368B1DBAC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FCB07-B75F-4F73-9846-2C1109ABE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90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CA00D-314E-46D4-3580-199AE1C0E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7B961-2657-9D96-EFE2-9EEE85DE70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933E15-8374-04E8-389E-7EBCF7A045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EE1BCD-C289-C8DA-7A41-35E78AD3D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E2DF-B4DD-403E-AA8B-4500DD0533FC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56FB3A-0422-F2C2-96FF-592B39FD5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D02491-0E85-281E-8A6D-07D6A4613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FCB07-B75F-4F73-9846-2C1109ABE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18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2A86E-5C85-4703-B6C4-B3ABF016C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4028DF-DA8D-33B5-05BC-94B847FE1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0C3287-F00B-0AC1-C3E2-04E98F555B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7BD3E4-FD98-4087-2EC0-20FB127991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94CFEE-9213-C834-E986-B6BADEEBB1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EE98B0-49C1-EE0E-7B76-63153A915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E2DF-B4DD-403E-AA8B-4500DD0533FC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411856-D5C3-83BC-EF66-93CAA0BE3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CD94A3-CD4B-282D-54E8-D1225779B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FCB07-B75F-4F73-9846-2C1109ABE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305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AE4D8-C460-42B3-95ED-119522C43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AE8CFA-74F6-836A-DD63-7C5C768C4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E2DF-B4DD-403E-AA8B-4500DD0533FC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DF6CF3-68FB-134A-F054-F12ED19E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DA4E24-D7E6-E5BF-5D8C-5BC10E486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FCB07-B75F-4F73-9846-2C1109ABE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031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0261F5-0C0B-55E7-8862-210C091D2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E2DF-B4DD-403E-AA8B-4500DD0533FC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96BB46-B64E-81C0-EA77-348B0FEA8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19A5E6-7FFA-1558-958C-5E23BC2B7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FCB07-B75F-4F73-9846-2C1109ABE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255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94F45-0AC9-A239-2E60-36FB8AA6B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FAB9F-C6E2-794A-44B3-1F8226FF6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499136-F7DE-FAD9-98EE-E53592B05E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36EBB6-168A-DF0D-1A82-9AED8A945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E2DF-B4DD-403E-AA8B-4500DD0533FC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98C7F1-A459-BA90-772E-8F396FC77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391EBA-E275-FB0F-E2CE-8BD78E023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FCB07-B75F-4F73-9846-2C1109ABE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72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35119-B322-0A48-7498-677F8B394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5F5362-7918-0E62-38E8-73E76B79D9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7891AE-C2AE-93BA-9276-482C72299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91AFE2-47A1-C40C-E8F1-11288C72E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E2DF-B4DD-403E-AA8B-4500DD0533FC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EFDA4A-35B7-E445-4072-92F4D44AF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9C3AA6-3713-CCAE-9895-E739F3CB9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FCB07-B75F-4F73-9846-2C1109ABE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20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C49BD1-8FD3-C94A-A247-D5E38618C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6F9180-8E08-FFB5-0577-3C9B634B6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4918C-F37F-0067-8805-E6049EA5C4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26E2DF-B4DD-403E-AA8B-4500DD0533FC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C476C4-8F76-9C25-6AEC-85EC0DEFB8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7EDE7-4544-E965-C38C-4E15126EF9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6FCB07-B75F-4F73-9846-2C1109ABE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48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FC12D-7C49-17FF-1242-A00B0D010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B4146-5C68-56D5-82C0-913D69C672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16C46A-9308-DB63-3161-EB2F36AEE1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video game cover with a cartoon character and a sign&#10;&#10;AI-generated content may be incorrect.">
            <a:extLst>
              <a:ext uri="{FF2B5EF4-FFF2-40B4-BE49-F238E27FC236}">
                <a16:creationId xmlns:a16="http://schemas.microsoft.com/office/drawing/2014/main" id="{6F47D4C8-DACD-9846-A091-BC07B464F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12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55FC7-41EE-A8F9-6FB1-4D352042A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0AABE-AC9B-118E-4E45-3D24ED17DA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A5D426-2C63-FABE-2E6E-C4C5E7A442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dog&#10;&#10;AI-generated content may be incorrect.">
            <a:extLst>
              <a:ext uri="{FF2B5EF4-FFF2-40B4-BE49-F238E27FC236}">
                <a16:creationId xmlns:a16="http://schemas.microsoft.com/office/drawing/2014/main" id="{25FC8EE3-6FF9-3DD7-873F-DBE73B1CD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33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E8575-4215-E72C-6438-78ED81303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2A0CD-50D6-1DC6-870E-E8F6E97BA5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23874F-BAC3-AEF4-F99E-428DC7602D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cat&#10;&#10;AI-generated content may be incorrect.">
            <a:extLst>
              <a:ext uri="{FF2B5EF4-FFF2-40B4-BE49-F238E27FC236}">
                <a16:creationId xmlns:a16="http://schemas.microsoft.com/office/drawing/2014/main" id="{46A397EE-7192-266A-3FE9-9F6D018C4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68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FCE7E-879A-1B45-0834-5AB652338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80998-D832-150E-64EF-D6BC4E408F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58AD1A-D669-0713-AD78-8A0AF56503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ook with a cartoon character and a picture&#10;&#10;AI-generated content may be incorrect.">
            <a:extLst>
              <a:ext uri="{FF2B5EF4-FFF2-40B4-BE49-F238E27FC236}">
                <a16:creationId xmlns:a16="http://schemas.microsoft.com/office/drawing/2014/main" id="{BF3C66C0-BD82-C19E-E1B6-9688FE209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4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ADD57-1735-FAB1-D7D9-921E77E1A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118B-292D-2F5D-F382-34DC670948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DC1A2B-69FB-DBAB-852E-991BB26EDB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cat&#10;&#10;AI-generated content may be incorrect.">
            <a:extLst>
              <a:ext uri="{FF2B5EF4-FFF2-40B4-BE49-F238E27FC236}">
                <a16:creationId xmlns:a16="http://schemas.microsoft.com/office/drawing/2014/main" id="{A45EDDF8-FADD-BC90-49DE-D4BD1C9FC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537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2491B-5A0D-CCB6-5370-D16B69A0F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9E52A-F4F1-92DC-860C-22B697B2AB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563E4A-DA8B-67D8-4398-5981F1B2FF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snake&#10;&#10;AI-generated content may be incorrect.">
            <a:extLst>
              <a:ext uri="{FF2B5EF4-FFF2-40B4-BE49-F238E27FC236}">
                <a16:creationId xmlns:a16="http://schemas.microsoft.com/office/drawing/2014/main" id="{D2B76A53-0E18-CE99-B97D-B6483157A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4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F6F16-A2BE-ACED-113F-B2261162A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A2E6-4DD6-2781-E9C9-58B14D9BB3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01F572-8FF9-64A0-0F0E-949CA1A8F1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badger&#10;&#10;AI-generated content may be incorrect.">
            <a:extLst>
              <a:ext uri="{FF2B5EF4-FFF2-40B4-BE49-F238E27FC236}">
                <a16:creationId xmlns:a16="http://schemas.microsoft.com/office/drawing/2014/main" id="{4B274DA5-CE7C-571C-912E-E14AC868A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45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16046-29DA-FA64-23EF-4A9F8A94B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ECAFD-9BE0-2F64-874D-394AE9C948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440B66-FFB7-4128-673C-3A410F1908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horse&#10;&#10;AI-generated content may be incorrect.">
            <a:extLst>
              <a:ext uri="{FF2B5EF4-FFF2-40B4-BE49-F238E27FC236}">
                <a16:creationId xmlns:a16="http://schemas.microsoft.com/office/drawing/2014/main" id="{9F1223B5-ADD6-7D63-3711-B15B05F3D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91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D0705-5C1F-9C79-0AD0-4C14C000C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DCA84-FD0E-5910-4FC2-56B2550AD6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A9E865-A627-9210-C783-8D5FC9B8D4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hedgehog&#10;&#10;AI-generated content may be incorrect.">
            <a:extLst>
              <a:ext uri="{FF2B5EF4-FFF2-40B4-BE49-F238E27FC236}">
                <a16:creationId xmlns:a16="http://schemas.microsoft.com/office/drawing/2014/main" id="{A55393D4-418A-F5FC-F5B5-AECC2FD57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94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B0CAE-5758-0A38-94A6-DA9640E07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A29AC-C3D2-1EE0-4157-15D4E57EC5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FBB67D-64C8-B73F-E00E-B29B20BA5D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walking with animals&#10;&#10;AI-generated content may be incorrect.">
            <a:extLst>
              <a:ext uri="{FF2B5EF4-FFF2-40B4-BE49-F238E27FC236}">
                <a16:creationId xmlns:a16="http://schemas.microsoft.com/office/drawing/2014/main" id="{543990FA-D072-BD3F-8A63-A7EBE6A43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43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477C6-75D0-4FD3-A8ED-AA524460F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C0383-5C21-9144-3281-8C80375605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A557AD-6A16-1A73-A5E6-89117957D6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hedgehog&#10;&#10;AI-generated content may be incorrect.">
            <a:extLst>
              <a:ext uri="{FF2B5EF4-FFF2-40B4-BE49-F238E27FC236}">
                <a16:creationId xmlns:a16="http://schemas.microsoft.com/office/drawing/2014/main" id="{273760AC-1E01-8F77-B5D2-A0C91B042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81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E1B9F-02A1-F00D-A2E2-4CB825E0B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750C8-5833-5959-D04A-68F5EF7EC2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1FE6B3-AC8D-06B3-9D96-763417A843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dog&#10;&#10;AI-generated content may be incorrect.">
            <a:extLst>
              <a:ext uri="{FF2B5EF4-FFF2-40B4-BE49-F238E27FC236}">
                <a16:creationId xmlns:a16="http://schemas.microsoft.com/office/drawing/2014/main" id="{A33FE812-55B4-15B2-4756-A5CC1B168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69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D77C5-9639-21E0-B6AF-A175B2398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86B85-9DDC-3D6C-828E-F7E685F700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543B95-35C1-A737-3356-C199D439A4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dog&#10;&#10;AI-generated content may be incorrect.">
            <a:extLst>
              <a:ext uri="{FF2B5EF4-FFF2-40B4-BE49-F238E27FC236}">
                <a16:creationId xmlns:a16="http://schemas.microsoft.com/office/drawing/2014/main" id="{FD5AB427-E5CA-7E46-6F44-A8C1C2486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31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DCC9E-9F3E-E3AB-3C93-F8D2E8A01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7163B-67EC-BD8C-024A-97066394B5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15B6DE-10B8-F874-E8F2-87D9B05C8B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deer&#10;&#10;AI-generated content may be incorrect.">
            <a:extLst>
              <a:ext uri="{FF2B5EF4-FFF2-40B4-BE49-F238E27FC236}">
                <a16:creationId xmlns:a16="http://schemas.microsoft.com/office/drawing/2014/main" id="{1D6676B6-BF89-A5A3-6FC5-A4AE233D4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68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9BA14-54C8-D316-6CE2-E95B53E64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8F73F-9C5D-3C1C-EE8A-857C7BB713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B17AE9-885C-ECCA-AF0A-CE81F4D3A7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cat&#10;&#10;AI-generated content may be incorrect.">
            <a:extLst>
              <a:ext uri="{FF2B5EF4-FFF2-40B4-BE49-F238E27FC236}">
                <a16:creationId xmlns:a16="http://schemas.microsoft.com/office/drawing/2014/main" id="{D2D864D3-6408-FD35-5869-581AFBBC3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43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86163-EB33-8949-C698-50D2B985E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44B0E-0513-2508-B7D8-6953BC61C3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09DC56-49CE-0A35-2F27-0B90A2C0B4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cat&#10;&#10;AI-generated content may be incorrect.">
            <a:extLst>
              <a:ext uri="{FF2B5EF4-FFF2-40B4-BE49-F238E27FC236}">
                <a16:creationId xmlns:a16="http://schemas.microsoft.com/office/drawing/2014/main" id="{2955F6B6-2A97-8EC5-3255-3FB90D582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12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4B0D2-1222-E59E-F0E7-551D006B3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AA973-1CE5-291F-C885-35C919FB97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8B18FE-02B2-8EC9-9F43-A9114F50DF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sheep&#10;&#10;AI-generated content may be incorrect.">
            <a:extLst>
              <a:ext uri="{FF2B5EF4-FFF2-40B4-BE49-F238E27FC236}">
                <a16:creationId xmlns:a16="http://schemas.microsoft.com/office/drawing/2014/main" id="{37EC864B-5A0A-D4FA-D0A3-F82E835C9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03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4814C-0FFC-E6EA-376F-E59469920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AB436-2922-5DEA-99F4-6CAF896B8C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5D9F48-676C-270C-7D16-4B56ED8D94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sheep&#10;&#10;AI-generated content may be incorrect.">
            <a:extLst>
              <a:ext uri="{FF2B5EF4-FFF2-40B4-BE49-F238E27FC236}">
                <a16:creationId xmlns:a16="http://schemas.microsoft.com/office/drawing/2014/main" id="{B1F054F9-819F-933F-AF20-89304CB74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31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048DC-BCA9-EABF-F9FB-1FC1576B3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E620D-5245-8A5A-7E43-C188A6DC86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01A113-C51D-F92C-79E2-FB4BFBACD9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sheep&#10;&#10;AI-generated content may be incorrect.">
            <a:extLst>
              <a:ext uri="{FF2B5EF4-FFF2-40B4-BE49-F238E27FC236}">
                <a16:creationId xmlns:a16="http://schemas.microsoft.com/office/drawing/2014/main" id="{F713247F-14EB-F90F-7DA2-2D9C7CFD9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83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D8923-D87D-6336-4EE4-C63F27BEA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6AE8-C58B-C90B-02D1-6A65302A1B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F574AB-FCFC-0EB9-F3C3-BC138660C7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cat&#10;&#10;AI-generated content may be incorrect.">
            <a:extLst>
              <a:ext uri="{FF2B5EF4-FFF2-40B4-BE49-F238E27FC236}">
                <a16:creationId xmlns:a16="http://schemas.microsoft.com/office/drawing/2014/main" id="{57AC5A69-DF81-B7C1-50B5-A3C6B6DD4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63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4A980-6D1D-1B9C-E6E7-63A2BF5BF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282BD-E5E9-123A-24C5-BE3F3A1978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FCB625-F37B-F4C5-F413-054BA9E42D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cat&#10;&#10;AI-generated content may be incorrect.">
            <a:extLst>
              <a:ext uri="{FF2B5EF4-FFF2-40B4-BE49-F238E27FC236}">
                <a16:creationId xmlns:a16="http://schemas.microsoft.com/office/drawing/2014/main" id="{76EB6297-9750-831C-A1B4-EF0C589E5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11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AF164-B3B3-66BB-6793-C5A479B60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45364-84BA-4273-33B9-CE95C6A535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40376F-3202-95FC-8AFF-CA2EC050E9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dog&#10;&#10;AI-generated content may be incorrect.">
            <a:extLst>
              <a:ext uri="{FF2B5EF4-FFF2-40B4-BE49-F238E27FC236}">
                <a16:creationId xmlns:a16="http://schemas.microsoft.com/office/drawing/2014/main" id="{A6CC46AE-AAB0-8DE0-3AA8-C43384A74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24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23E4C-9D5C-A7E9-3C65-7A9E15783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01DDA-4E4A-F007-7164-86C5CA4944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6D85A0-B0F6-7204-E6AF-EED4315DC2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cat&#10;&#10;AI-generated content may be incorrect.">
            <a:extLst>
              <a:ext uri="{FF2B5EF4-FFF2-40B4-BE49-F238E27FC236}">
                <a16:creationId xmlns:a16="http://schemas.microsoft.com/office/drawing/2014/main" id="{0F91DC8B-321B-FC3D-5FF6-6D383A86B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6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17EA3-78A5-1915-C940-60861F14F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F84BF-D7CD-F27A-6190-90C961DDC2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DEF05C-B808-2ECF-18B6-3CD8FEE5EB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dog&#10;&#10;AI-generated content may be incorrect.">
            <a:extLst>
              <a:ext uri="{FF2B5EF4-FFF2-40B4-BE49-F238E27FC236}">
                <a16:creationId xmlns:a16="http://schemas.microsoft.com/office/drawing/2014/main" id="{C9A517FF-982A-DF46-C003-CE4B826F8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96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7EA1A-E3E3-3BAA-3ECF-A2D162399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60EF-EFEE-35D1-746D-A15C2777EF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BCF67A-8CE2-9E3B-E70B-A7D2699739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cat&#10;&#10;AI-generated content may be incorrect.">
            <a:extLst>
              <a:ext uri="{FF2B5EF4-FFF2-40B4-BE49-F238E27FC236}">
                <a16:creationId xmlns:a16="http://schemas.microsoft.com/office/drawing/2014/main" id="{C1BC7D61-51A0-F4AE-5437-8FF7D5256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88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767DC-A436-34A7-CF0A-755E0C3B5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CDAD5-D96A-3F2F-D287-70BA6653A0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2220B-C7F1-3892-2B04-B262157DC2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cow&#10;&#10;AI-generated content may be incorrect.">
            <a:extLst>
              <a:ext uri="{FF2B5EF4-FFF2-40B4-BE49-F238E27FC236}">
                <a16:creationId xmlns:a16="http://schemas.microsoft.com/office/drawing/2014/main" id="{5BDE57BE-F916-2FC1-9008-7FEFA97A8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90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F030B-92B6-D0DF-343F-DAFE2D624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BD360-C508-0193-C09F-FF328DC86F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F3DB47-E91B-F8E9-6871-EACE00E89F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cow&#10;&#10;AI-generated content may be incorrect.">
            <a:extLst>
              <a:ext uri="{FF2B5EF4-FFF2-40B4-BE49-F238E27FC236}">
                <a16:creationId xmlns:a16="http://schemas.microsoft.com/office/drawing/2014/main" id="{02BBD9B1-AF75-329E-50F5-5B66C2710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98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ECEBF-032B-C291-2613-ED9F7D618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4870D-D22D-D36F-1363-283A8AF7F9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BD92CD-05AA-FFD4-027B-6434B3E28B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dog&#10;&#10;AI-generated content may be incorrect.">
            <a:extLst>
              <a:ext uri="{FF2B5EF4-FFF2-40B4-BE49-F238E27FC236}">
                <a16:creationId xmlns:a16="http://schemas.microsoft.com/office/drawing/2014/main" id="{AD305106-D36A-3171-E6C2-7218EBDF5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93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74DE0-C793-6D35-6499-3E1274FD2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21285-73D1-475D-62D0-11ACBB8582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5BC53-FBD3-9BBC-118E-EEE68C2D6C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dog&#10;&#10;AI-generated content may be incorrect.">
            <a:extLst>
              <a:ext uri="{FF2B5EF4-FFF2-40B4-BE49-F238E27FC236}">
                <a16:creationId xmlns:a16="http://schemas.microsoft.com/office/drawing/2014/main" id="{C5EA9C5C-8CCA-6F1B-C2EB-574058526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5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564AC-64C5-C74E-0745-FFB8A8677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5F437-30DE-474F-2EBC-307E7A4C32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07807B-0BAF-A318-9E8B-C49C3F97F2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dog&#10;&#10;AI-generated content may be incorrect.">
            <a:extLst>
              <a:ext uri="{FF2B5EF4-FFF2-40B4-BE49-F238E27FC236}">
                <a16:creationId xmlns:a16="http://schemas.microsoft.com/office/drawing/2014/main" id="{980D50D3-445D-2DB6-B451-0FD57C594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71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11A8B-2463-B62F-83D8-D236247FC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C881B-42EE-F5DE-D039-CD25BA4797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805258-0596-6965-2949-DB5E9CA65B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dog&#10;&#10;AI-generated content may be incorrect.">
            <a:extLst>
              <a:ext uri="{FF2B5EF4-FFF2-40B4-BE49-F238E27FC236}">
                <a16:creationId xmlns:a16="http://schemas.microsoft.com/office/drawing/2014/main" id="{2378D531-9092-23E1-1E38-284C50F51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39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5E28F-B06D-36CA-E848-E30955FFB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731BA-AAC9-F38E-720B-15C043DC4C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7D9A57-6B8F-68C8-11C4-FDA2F7CAC8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dog&#10;&#10;AI-generated content may be incorrect.">
            <a:extLst>
              <a:ext uri="{FF2B5EF4-FFF2-40B4-BE49-F238E27FC236}">
                <a16:creationId xmlns:a16="http://schemas.microsoft.com/office/drawing/2014/main" id="{21E3A7F6-29FD-A0EB-0D83-BE2056534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96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3123F-7B03-22A4-E757-18A9095A2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6ECFA-7911-B40B-FE8B-D7A4D9CE18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D848AF-7589-7951-F9AC-9F4A516847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row flying next to a paper&#10;&#10;AI-generated content may be incorrect.">
            <a:extLst>
              <a:ext uri="{FF2B5EF4-FFF2-40B4-BE49-F238E27FC236}">
                <a16:creationId xmlns:a16="http://schemas.microsoft.com/office/drawing/2014/main" id="{56B4D4B7-60BB-AF45-3DD4-668173406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17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762B4-BFAF-3F64-4F1D-63E7B87E1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9779F-73B1-5546-366C-D40371D46D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B5DD6-AE46-E1A0-F709-93D2842B2F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row flying in front of a landscape&#10;&#10;AI-generated content may be incorrect.">
            <a:extLst>
              <a:ext uri="{FF2B5EF4-FFF2-40B4-BE49-F238E27FC236}">
                <a16:creationId xmlns:a16="http://schemas.microsoft.com/office/drawing/2014/main" id="{9D812022-804C-BB68-C93D-215B34125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63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A071C-8A01-6A27-032E-8DF20C1E99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808AB5-28A7-2748-5FAC-683EBA4897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sheep&#10;&#10;AI-generated content may be incorrect.">
            <a:extLst>
              <a:ext uri="{FF2B5EF4-FFF2-40B4-BE49-F238E27FC236}">
                <a16:creationId xmlns:a16="http://schemas.microsoft.com/office/drawing/2014/main" id="{C8A46331-B913-50C0-0465-72CEFEA5A2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31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581BA-C4D5-C28A-50D2-0B0925E56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9131B-7E1A-8C2F-9F6D-626D2DA06C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2AD527-080E-3FFF-6444-A191EDE395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row&#10;&#10;AI-generated content may be incorrect.">
            <a:extLst>
              <a:ext uri="{FF2B5EF4-FFF2-40B4-BE49-F238E27FC236}">
                <a16:creationId xmlns:a16="http://schemas.microsoft.com/office/drawing/2014/main" id="{89D2AF09-1F18-C4CB-76D2-0CAFA31F9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43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104CB-F84D-FE57-9AC8-59947A605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9734E-A533-5DA4-E450-7AB5857FA5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8B750D-B5A9-3F06-A686-F2252AD3A5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row&#10;&#10;AI-generated content may be incorrect.">
            <a:extLst>
              <a:ext uri="{FF2B5EF4-FFF2-40B4-BE49-F238E27FC236}">
                <a16:creationId xmlns:a16="http://schemas.microsoft.com/office/drawing/2014/main" id="{94BE98CD-3CC8-E6CB-E1AB-835C1453A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93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0C854-BB4D-1384-7AA1-9B2DF66C5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0D066-3550-63C6-4291-C03ABCEDDC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6A217D-9888-2612-4C95-411CFA6B29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row flying next to a paper&#10;&#10;AI-generated content may be incorrect.">
            <a:extLst>
              <a:ext uri="{FF2B5EF4-FFF2-40B4-BE49-F238E27FC236}">
                <a16:creationId xmlns:a16="http://schemas.microsoft.com/office/drawing/2014/main" id="{1B88EC3B-685B-1441-1221-AA8BA74D2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03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F42BD-77A5-BACC-589C-FD72866DF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AE30B-99EE-1286-33EE-A152E88942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404E01-57D6-36E3-2D45-5C56267985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row flying in front of a landscape&#10;&#10;AI-generated content may be incorrect.">
            <a:extLst>
              <a:ext uri="{FF2B5EF4-FFF2-40B4-BE49-F238E27FC236}">
                <a16:creationId xmlns:a16="http://schemas.microsoft.com/office/drawing/2014/main" id="{3E6F02C0-E23B-7C93-5B38-6AB42DCB7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919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FCEE0-5C1A-F7BF-2537-5CBA94602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82BC0-6B01-55FF-1D21-0F2BE9BF56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23EC21-05F3-709E-85D5-FD5DE214AB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bird flying in front of a landscape&#10;&#10;AI-generated content may be incorrect.">
            <a:extLst>
              <a:ext uri="{FF2B5EF4-FFF2-40B4-BE49-F238E27FC236}">
                <a16:creationId xmlns:a16="http://schemas.microsoft.com/office/drawing/2014/main" id="{02CD52DE-6576-DD82-C4EB-AB46AD1B6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93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8206B-3B69-DA50-2134-EE4536EB6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7BC40-5EEA-EB27-4136-FC8AF62FED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77A807-A621-B804-392D-B590AFE08E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bird flying in front of a landscape&#10;&#10;AI-generated content may be incorrect.">
            <a:extLst>
              <a:ext uri="{FF2B5EF4-FFF2-40B4-BE49-F238E27FC236}">
                <a16:creationId xmlns:a16="http://schemas.microsoft.com/office/drawing/2014/main" id="{341D1F3C-0928-3E8B-77C8-D120E990D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791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A32AD-C5F8-C192-065C-CB6DD2540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2F565-36E5-4D7E-5E55-948E1A596B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157556-C6B8-C5DD-4FC4-960AC9CC11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bug and a river&#10;&#10;AI-generated content may be incorrect.">
            <a:extLst>
              <a:ext uri="{FF2B5EF4-FFF2-40B4-BE49-F238E27FC236}">
                <a16:creationId xmlns:a16="http://schemas.microsoft.com/office/drawing/2014/main" id="{9B44DC95-9590-15A0-1F0D-16880D761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00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31B0F-E022-263A-ACF0-200FD5FFA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B2EF5-22DD-5719-CC51-CC72C612C5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3C33FE-5473-1AF5-4795-1D7A971751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bug and a river&#10;&#10;AI-generated content may be incorrect.">
            <a:extLst>
              <a:ext uri="{FF2B5EF4-FFF2-40B4-BE49-F238E27FC236}">
                <a16:creationId xmlns:a16="http://schemas.microsoft.com/office/drawing/2014/main" id="{B0BB83BA-DED4-0335-9730-426EFD068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42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5ACF1-2B6F-2919-4CE7-C4B4521CB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46651-AE57-9FC3-F99A-A5B28AEBE1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45AFF-BA82-1466-9D41-F1519E9651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bug and a river&#10;&#10;AI-generated content may be incorrect.">
            <a:extLst>
              <a:ext uri="{FF2B5EF4-FFF2-40B4-BE49-F238E27FC236}">
                <a16:creationId xmlns:a16="http://schemas.microsoft.com/office/drawing/2014/main" id="{B05E864B-33F5-508E-3C48-C0E395B98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59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E8192-B27B-6A71-AA6C-A485FDA45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C5267-0BAA-A9F5-A378-04DEAFF7F6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42D8A0-1663-CA52-CF6C-DE58B41094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bug and a river&#10;&#10;AI-generated content may be incorrect.">
            <a:extLst>
              <a:ext uri="{FF2B5EF4-FFF2-40B4-BE49-F238E27FC236}">
                <a16:creationId xmlns:a16="http://schemas.microsoft.com/office/drawing/2014/main" id="{5294AC05-DF8F-569E-97B4-D94806DFB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33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B53E5-BFB6-DB64-5965-E66B4F68B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E68F5-997D-C826-3B62-CF2BF9550D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773D53-EF52-51C0-E897-FDDED3B13A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sheep&#10;&#10;AI-generated content may be incorrect.">
            <a:extLst>
              <a:ext uri="{FF2B5EF4-FFF2-40B4-BE49-F238E27FC236}">
                <a16:creationId xmlns:a16="http://schemas.microsoft.com/office/drawing/2014/main" id="{15CA3BD0-5B50-57B6-ECF1-D8D0063D7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90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AEF95-13DA-4BE8-08A8-F9FA27191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C2CA3-83A5-E044-2716-0BB6743231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2D654A-BF0B-F4A6-4FD7-6974985B46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bug and a bug on a hill&#10;&#10;AI-generated content may be incorrect.">
            <a:extLst>
              <a:ext uri="{FF2B5EF4-FFF2-40B4-BE49-F238E27FC236}">
                <a16:creationId xmlns:a16="http://schemas.microsoft.com/office/drawing/2014/main" id="{4D3E2F29-A815-0D11-D3B5-31349BD46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317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17A49-A218-C427-563A-78BF1302B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ADC71-AC5B-0177-10FF-AF4D07518B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C59577-7AD3-3180-4678-3F6C1A303C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bug and a river&#10;&#10;AI-generated content may be incorrect.">
            <a:extLst>
              <a:ext uri="{FF2B5EF4-FFF2-40B4-BE49-F238E27FC236}">
                <a16:creationId xmlns:a16="http://schemas.microsoft.com/office/drawing/2014/main" id="{E4F553BB-B36A-FD94-82ED-BB04DF1AF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8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BB9D5-A191-5FCE-A5D4-7A7320692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E1123-E637-184A-FB1E-25779A4C7B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26EE8A-15B7-1BCA-65AD-4B91DAC45A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bug and a train stop&#10;&#10;AI-generated content may be incorrect.">
            <a:extLst>
              <a:ext uri="{FF2B5EF4-FFF2-40B4-BE49-F238E27FC236}">
                <a16:creationId xmlns:a16="http://schemas.microsoft.com/office/drawing/2014/main" id="{F664235B-6A3B-634D-77C5-308C3172E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26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A43FB-5324-1496-1F96-BFDB3816A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22A77-1BA4-1AD8-40A6-306248A06B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73D799-0944-6CC9-AF46-66BDB1871A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bug and a train stop&#10;&#10;AI-generated content may be incorrect.">
            <a:extLst>
              <a:ext uri="{FF2B5EF4-FFF2-40B4-BE49-F238E27FC236}">
                <a16:creationId xmlns:a16="http://schemas.microsoft.com/office/drawing/2014/main" id="{74322DEB-0995-0B65-6CAB-92555A769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96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AADA6-A2DB-1C23-BCC3-D5326126D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3BEFC-FB31-0D70-0F3C-8C826C4ABF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DDC747-14FA-2F4C-1ED8-F3EA878461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bug and a landscape&#10;&#10;AI-generated content may be incorrect.">
            <a:extLst>
              <a:ext uri="{FF2B5EF4-FFF2-40B4-BE49-F238E27FC236}">
                <a16:creationId xmlns:a16="http://schemas.microsoft.com/office/drawing/2014/main" id="{38EECD00-A0F6-BD2E-8413-30A10A83C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48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EB598-F788-D319-F6EB-40023A5C6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D06EF-F066-AF81-4DB4-A7D65D0F5F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89B959-56E3-0570-1FA8-A22970F936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bug and a cartoon of a bug&#10;&#10;AI-generated content may be incorrect.">
            <a:extLst>
              <a:ext uri="{FF2B5EF4-FFF2-40B4-BE49-F238E27FC236}">
                <a16:creationId xmlns:a16="http://schemas.microsoft.com/office/drawing/2014/main" id="{6D70E18E-5821-5D95-B431-4386454DD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724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F3991-1FE0-EBAD-BD0C-13BFD7FBE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E12F0-6DE2-C3BE-13E3-FB34C5643A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F23E35-96CB-91EE-5993-EEF6C9DF55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ow&#10;&#10;AI-generated content may be incorrect.">
            <a:extLst>
              <a:ext uri="{FF2B5EF4-FFF2-40B4-BE49-F238E27FC236}">
                <a16:creationId xmlns:a16="http://schemas.microsoft.com/office/drawing/2014/main" id="{C2F02E8E-61BE-1686-921E-2F2C8CBE2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87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1D6CA-C990-F63D-37AF-2BA0935F5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65F26-3C74-936A-2F32-A785BD9847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786A65-1FFD-CF55-D1AF-0704E1A37C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ow&#10;&#10;AI-generated content may be incorrect.">
            <a:extLst>
              <a:ext uri="{FF2B5EF4-FFF2-40B4-BE49-F238E27FC236}">
                <a16:creationId xmlns:a16="http://schemas.microsoft.com/office/drawing/2014/main" id="{83818133-AE91-6CD2-B96B-233756202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55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113AE-B61E-B75D-F3C9-8A8E63255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C3C3C-3E07-78AF-3011-16AF593071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1CBDC5-D801-62B7-4FFC-C54D06A996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ow&#10;&#10;AI-generated content may be incorrect.">
            <a:extLst>
              <a:ext uri="{FF2B5EF4-FFF2-40B4-BE49-F238E27FC236}">
                <a16:creationId xmlns:a16="http://schemas.microsoft.com/office/drawing/2014/main" id="{D92E228D-71C8-0A36-8B24-1DE441E44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52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34F44-2705-0581-94D5-121D6E56C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792B9-1B62-8818-2CE4-47E0867F03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75CBCD-7E17-C33A-5EDF-BBAF70CFEF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ow&#10;&#10;AI-generated content may be incorrect.">
            <a:extLst>
              <a:ext uri="{FF2B5EF4-FFF2-40B4-BE49-F238E27FC236}">
                <a16:creationId xmlns:a16="http://schemas.microsoft.com/office/drawing/2014/main" id="{7787A5C9-6E32-4D68-49A7-F40BC2FE4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92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6222A-4132-89E9-8854-4E8B6515A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D6CBD-2295-00EF-EC4E-31323734E7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80DBED-55B9-0718-92B4-C8CBFE0B27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sheep&#10;&#10;AI-generated content may be incorrect.">
            <a:extLst>
              <a:ext uri="{FF2B5EF4-FFF2-40B4-BE49-F238E27FC236}">
                <a16:creationId xmlns:a16="http://schemas.microsoft.com/office/drawing/2014/main" id="{4216ABFE-4BF3-0D11-230B-ADB9A13E0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12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88C28-D126-3003-5C2C-0914A4CBB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277F0-1DE4-266B-390E-C7127C47FD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C0A877-B529-FDAA-E241-4C12475F93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ow&#10;&#10;AI-generated content may be incorrect.">
            <a:extLst>
              <a:ext uri="{FF2B5EF4-FFF2-40B4-BE49-F238E27FC236}">
                <a16:creationId xmlns:a16="http://schemas.microsoft.com/office/drawing/2014/main" id="{23FE10DE-4BCD-EE97-7334-C9668B579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53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80893-2A42-0110-E208-7D1991767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62B29-C1D1-FD0D-D9A9-2AE2930190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7A9D12-EF3E-8864-6A87-2FFC590900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ow&#10;&#10;AI-generated content may be incorrect.">
            <a:extLst>
              <a:ext uri="{FF2B5EF4-FFF2-40B4-BE49-F238E27FC236}">
                <a16:creationId xmlns:a16="http://schemas.microsoft.com/office/drawing/2014/main" id="{AFFE61F1-9A8E-0B79-5DDB-D4DB086E8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54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A89F6-1931-5E8A-ED29-669FD1D93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F4E1C-A665-688E-2C76-306E2D3E0E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3F8187-0818-7642-A6B1-385734EF6F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ow&#10;&#10;AI-generated content may be incorrect.">
            <a:extLst>
              <a:ext uri="{FF2B5EF4-FFF2-40B4-BE49-F238E27FC236}">
                <a16:creationId xmlns:a16="http://schemas.microsoft.com/office/drawing/2014/main" id="{7448538F-60D0-432F-51CE-FBB0BE08C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14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DC9C8-5627-2994-8A84-01D13B45B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9CB96-5BCB-9B37-23D2-95CEFD9729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45904D-44B9-0DE6-4B79-960711D586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ow&#10;&#10;AI-generated content may be incorrect.">
            <a:extLst>
              <a:ext uri="{FF2B5EF4-FFF2-40B4-BE49-F238E27FC236}">
                <a16:creationId xmlns:a16="http://schemas.microsoft.com/office/drawing/2014/main" id="{7F1215ED-55C8-729C-9442-E2F354A3E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19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510BE-E0C8-2675-53B7-48DD40754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1B80C-4647-5DDB-5A75-3BD7504C38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85A8BB-E2EF-5205-0A78-D56A51433B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sheep&#10;&#10;AI-generated content may be incorrect.">
            <a:extLst>
              <a:ext uri="{FF2B5EF4-FFF2-40B4-BE49-F238E27FC236}">
                <a16:creationId xmlns:a16="http://schemas.microsoft.com/office/drawing/2014/main" id="{36DF5636-CDE1-7E95-AA78-3B0D76112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30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FB81D-76C3-4574-2BAC-6067C1973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58C4D-338C-1E8E-0FBD-0C6A9D7557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249BB0-E336-8993-C998-2B303A8404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sheep&#10;&#10;AI-generated content may be incorrect.">
            <a:extLst>
              <a:ext uri="{FF2B5EF4-FFF2-40B4-BE49-F238E27FC236}">
                <a16:creationId xmlns:a16="http://schemas.microsoft.com/office/drawing/2014/main" id="{19738EE4-1FFD-527A-3F50-EFD69B47E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22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47B4F-4286-BB5B-9787-963D17B2E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0C051-F8E4-F5B8-BF34-1D9E3A57E4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22E6F5-A4AF-7F91-99DE-61AE057EB6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sheep&#10;&#10;AI-generated content may be incorrect.">
            <a:extLst>
              <a:ext uri="{FF2B5EF4-FFF2-40B4-BE49-F238E27FC236}">
                <a16:creationId xmlns:a16="http://schemas.microsoft.com/office/drawing/2014/main" id="{F99941D0-9672-FCC6-2109-0A75EF6C8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42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18053-257E-E234-F31C-6D85E2C38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64319-54D6-C228-BB9D-267C7DE863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7EA054-E61E-FA01-39CF-AF0C5CBD53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sheep&#10;&#10;AI-generated content may be incorrect.">
            <a:extLst>
              <a:ext uri="{FF2B5EF4-FFF2-40B4-BE49-F238E27FC236}">
                <a16:creationId xmlns:a16="http://schemas.microsoft.com/office/drawing/2014/main" id="{89838009-5C70-9A0B-6D7A-FFB7B9C6A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05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B8A33-CEB7-646E-0B63-327A98A66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FE35F-11C1-6A73-549B-703C014A2A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92CAAB-47C8-9B2D-86E3-B2188C879C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dog&#10;&#10;AI-generated content may be incorrect.">
            <a:extLst>
              <a:ext uri="{FF2B5EF4-FFF2-40B4-BE49-F238E27FC236}">
                <a16:creationId xmlns:a16="http://schemas.microsoft.com/office/drawing/2014/main" id="{F5560DB8-A707-6136-DC23-EC9409459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86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3104F-6D78-EF68-4818-408574A67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8CA9A-D2A8-7780-1C71-4436A2CD81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936F31-3691-82DD-6486-A4F3BB2438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dog&#10;&#10;AI-generated content may be incorrect.">
            <a:extLst>
              <a:ext uri="{FF2B5EF4-FFF2-40B4-BE49-F238E27FC236}">
                <a16:creationId xmlns:a16="http://schemas.microsoft.com/office/drawing/2014/main" id="{C47B8EBD-3E73-7F19-2F07-0603A52D4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36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A725B-E10F-D7BE-9296-505815E06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2873C-A49F-F7FA-490B-34EAC9D9D6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2684F7-6B77-C42E-2E57-03B032536F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sheep&#10;&#10;AI-generated content may be incorrect.">
            <a:extLst>
              <a:ext uri="{FF2B5EF4-FFF2-40B4-BE49-F238E27FC236}">
                <a16:creationId xmlns:a16="http://schemas.microsoft.com/office/drawing/2014/main" id="{96D5934F-FEB6-D1CA-2993-3B8B2E414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99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2F92A-F385-05E6-DD58-A13BFB1BF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F8113-C5C8-2C94-1F38-85A959213E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554C7E-DCC7-0DA1-7705-9F2B9EF724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sheep&#10;&#10;AI-generated content may be incorrect.">
            <a:extLst>
              <a:ext uri="{FF2B5EF4-FFF2-40B4-BE49-F238E27FC236}">
                <a16:creationId xmlns:a16="http://schemas.microsoft.com/office/drawing/2014/main" id="{9276DEC5-BE78-6BCB-9BC6-A6CF064ED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78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99098-4B09-65B1-5F8B-5AB6FEDFC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5AFC4-D7F1-088E-FE7D-B00FE021E0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B5254B-D22E-BEE8-3B4F-B7FE3A7D01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cat&#10;&#10;AI-generated content may be incorrect.">
            <a:extLst>
              <a:ext uri="{FF2B5EF4-FFF2-40B4-BE49-F238E27FC236}">
                <a16:creationId xmlns:a16="http://schemas.microsoft.com/office/drawing/2014/main" id="{9BE0C0ED-5FF4-B31D-0266-231CBCC94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62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C139D-DD98-7A0D-387D-664978BE3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75F23-3F79-73C6-571A-315E30D808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A516AB-A084-7567-75B6-89694E0C1B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cat&#10;&#10;AI-generated content may be incorrect.">
            <a:extLst>
              <a:ext uri="{FF2B5EF4-FFF2-40B4-BE49-F238E27FC236}">
                <a16:creationId xmlns:a16="http://schemas.microsoft.com/office/drawing/2014/main" id="{61BA1459-DC09-2122-6AA6-529BA4DC2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66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72E7C-C753-73B9-C617-621C6F38A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B0D9E-9438-6663-E02D-EBB456B29E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F64E0D-48F0-5A48-9021-255087D44A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dog&#10;&#10;AI-generated content may be incorrect.">
            <a:extLst>
              <a:ext uri="{FF2B5EF4-FFF2-40B4-BE49-F238E27FC236}">
                <a16:creationId xmlns:a16="http://schemas.microsoft.com/office/drawing/2014/main" id="{C0C3AAFA-ACAA-B1D0-33B6-7A549F051C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30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42B5F-9957-4130-0E5C-C72614C9B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9A3E6-DC06-23F7-D1B1-F5B146DFA6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1AE126-00E0-F186-FDEB-667B5F7BA2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sheep&#10;&#10;AI-generated content may be incorrect.">
            <a:extLst>
              <a:ext uri="{FF2B5EF4-FFF2-40B4-BE49-F238E27FC236}">
                <a16:creationId xmlns:a16="http://schemas.microsoft.com/office/drawing/2014/main" id="{06BF034A-1DCC-4655-EF26-5498A7063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21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40929-B6CD-E396-309B-90E42EF63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34555-9B26-5118-02D7-EBFEDD27A6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7EEF47-108D-E862-BE21-A4CD0AB496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sheep&#10;&#10;AI-generated content may be incorrect.">
            <a:extLst>
              <a:ext uri="{FF2B5EF4-FFF2-40B4-BE49-F238E27FC236}">
                <a16:creationId xmlns:a16="http://schemas.microsoft.com/office/drawing/2014/main" id="{C36582AF-F11C-3E21-82B1-F83957857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83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5F4E0-0128-3FAA-9CDD-6B6C3FF65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28501-43F7-2F57-3AA4-125A81161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B4E114-6069-7D13-15AD-4F58134DB8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sheep&#10;&#10;AI-generated content may be incorrect.">
            <a:extLst>
              <a:ext uri="{FF2B5EF4-FFF2-40B4-BE49-F238E27FC236}">
                <a16:creationId xmlns:a16="http://schemas.microsoft.com/office/drawing/2014/main" id="{8EE04907-60D3-8D19-653E-5B7E6F5D7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42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736CD-99FE-F971-B8E6-BAC08BF99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7F6F3-AAAE-B98F-60A4-F73C52E82E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1195F9-5B5E-85FA-BE89-9C77199D6E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sheep&#10;&#10;AI-generated content may be incorrect.">
            <a:extLst>
              <a:ext uri="{FF2B5EF4-FFF2-40B4-BE49-F238E27FC236}">
                <a16:creationId xmlns:a16="http://schemas.microsoft.com/office/drawing/2014/main" id="{26C7E2D1-E3FB-0FE7-5B16-C37F6F3D0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13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5EE7D-877D-DA03-3BEC-EA15D5AC4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FF246-11D2-3CD6-A3BB-6B851894F3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0A7998-804B-B5DE-4790-B229FE0F2B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cat&#10;&#10;AI-generated content may be incorrect.">
            <a:extLst>
              <a:ext uri="{FF2B5EF4-FFF2-40B4-BE49-F238E27FC236}">
                <a16:creationId xmlns:a16="http://schemas.microsoft.com/office/drawing/2014/main" id="{43A1BB04-9951-97CB-5693-5305DE353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66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32821-93CA-DA1E-2290-CD19B340E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E996E-B8DE-FD55-FBB7-9795854429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07643F-C50B-32A7-8AB8-1288A52ADF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cat&#10;&#10;AI-generated content may be incorrect.">
            <a:extLst>
              <a:ext uri="{FF2B5EF4-FFF2-40B4-BE49-F238E27FC236}">
                <a16:creationId xmlns:a16="http://schemas.microsoft.com/office/drawing/2014/main" id="{AA0625E0-EE6B-68E0-C05C-4C93F1130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74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3D028-85CF-FCE5-89F1-55B235A4F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31743-131F-D94D-AD8B-85152A7F24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EE349-2E82-4E5F-E7E5-58DDB06D11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sheep&#10;&#10;AI-generated content may be incorrect.">
            <a:extLst>
              <a:ext uri="{FF2B5EF4-FFF2-40B4-BE49-F238E27FC236}">
                <a16:creationId xmlns:a16="http://schemas.microsoft.com/office/drawing/2014/main" id="{BACCFDC3-3A67-B199-0BEA-01508D2DE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17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5D85E-0D25-524A-780E-19ABB4905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8D4A7-D154-6131-82A5-FF6C9ADC15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FCAADC-33DB-B15F-8566-0D0A3F1A35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cat&#10;&#10;AI-generated content may be incorrect.">
            <a:extLst>
              <a:ext uri="{FF2B5EF4-FFF2-40B4-BE49-F238E27FC236}">
                <a16:creationId xmlns:a16="http://schemas.microsoft.com/office/drawing/2014/main" id="{466C6A68-723B-BB08-9A91-3FF6C1BAB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13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82113-FCC0-A274-C648-F4FFC2C91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16688-0710-26A6-6C65-C0A3BB3ADF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E4D54B-DA17-D104-D46A-79161860F2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cat&#10;&#10;AI-generated content may be incorrect.">
            <a:extLst>
              <a:ext uri="{FF2B5EF4-FFF2-40B4-BE49-F238E27FC236}">
                <a16:creationId xmlns:a16="http://schemas.microsoft.com/office/drawing/2014/main" id="{CCBFDAF5-080A-E0F8-4235-44F86C128C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02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C73D6-7189-3BA1-13B2-02CC48A2F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72262-7D17-CDDD-247E-9446404476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656F17-EC12-F89E-A9E1-EAAB7C09DA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cat&#10;&#10;AI-generated content may be incorrect.">
            <a:extLst>
              <a:ext uri="{FF2B5EF4-FFF2-40B4-BE49-F238E27FC236}">
                <a16:creationId xmlns:a16="http://schemas.microsoft.com/office/drawing/2014/main" id="{E7586914-692D-8D82-AE13-A5D129A83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18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C79D4-EFF4-3884-E5E8-E88C88773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29827-D0AA-3656-0EF6-AEFD8BBC92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98FDB0-6D32-5B25-215E-4E766ABF45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cat&#10;&#10;AI-generated content may be incorrect.">
            <a:extLst>
              <a:ext uri="{FF2B5EF4-FFF2-40B4-BE49-F238E27FC236}">
                <a16:creationId xmlns:a16="http://schemas.microsoft.com/office/drawing/2014/main" id="{A8CF94B3-E2A9-6C5E-40B6-FC2BB9342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22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88FC6-CAD6-8BEB-856B-275DBB79C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89892-D590-0E19-A78A-8E1DECD067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18BC5C-F593-6723-FDB7-918A6968D7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sheep&#10;&#10;AI-generated content may be incorrect.">
            <a:extLst>
              <a:ext uri="{FF2B5EF4-FFF2-40B4-BE49-F238E27FC236}">
                <a16:creationId xmlns:a16="http://schemas.microsoft.com/office/drawing/2014/main" id="{0A2640D6-25E1-4167-A53F-37E2670E1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64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8607B-4345-1EF7-BFA2-7640D68C2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24FCE-5E66-8E23-C14E-3DF59DA9A4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9FED09-AC44-82D0-6E16-E41A08DFE4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sheep&#10;&#10;AI-generated content may be incorrect.">
            <a:extLst>
              <a:ext uri="{FF2B5EF4-FFF2-40B4-BE49-F238E27FC236}">
                <a16:creationId xmlns:a16="http://schemas.microsoft.com/office/drawing/2014/main" id="{C4A34C33-4CAD-83E6-6A81-BCF513F0B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01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92F2F-E4F8-E69C-D017-6600B3095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21C48-0FB1-5101-FB4B-08044C1F16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FD8509-4864-14B6-A169-FA8FEA0EE1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cat&#10;&#10;AI-generated content may be incorrect.">
            <a:extLst>
              <a:ext uri="{FF2B5EF4-FFF2-40B4-BE49-F238E27FC236}">
                <a16:creationId xmlns:a16="http://schemas.microsoft.com/office/drawing/2014/main" id="{0D1D4501-C180-95B0-184C-960F97CAC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881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39FF4-B3C1-5271-8626-683A3B622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D3630-CA0F-8B71-184C-129452385D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D5059D-8587-C08C-5D25-81E567CB3D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sheep&#10;&#10;AI-generated content may be incorrect.">
            <a:extLst>
              <a:ext uri="{FF2B5EF4-FFF2-40B4-BE49-F238E27FC236}">
                <a16:creationId xmlns:a16="http://schemas.microsoft.com/office/drawing/2014/main" id="{825961F0-DFDC-C3F6-22FE-892558808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17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DA3F5-301A-3D28-94CE-6F4DFCD91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1D5F2-FDD5-3C62-D66D-5981AE4FBB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8AF4FD-908C-C0CA-B0A2-AF94AD27BB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cat&#10;&#10;AI-generated content may be incorrect.">
            <a:extLst>
              <a:ext uri="{FF2B5EF4-FFF2-40B4-BE49-F238E27FC236}">
                <a16:creationId xmlns:a16="http://schemas.microsoft.com/office/drawing/2014/main" id="{BD181504-23F2-0126-5225-F27A9F8B7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86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6BF0D-3CD4-13DD-DB62-C09154883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36451-C093-DE58-765A-AC06662B67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333DE8-1644-112C-33BC-15DE00A77C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cat&#10;&#10;AI-generated content may be incorrect.">
            <a:extLst>
              <a:ext uri="{FF2B5EF4-FFF2-40B4-BE49-F238E27FC236}">
                <a16:creationId xmlns:a16="http://schemas.microsoft.com/office/drawing/2014/main" id="{A216E7E6-3306-EAF2-4B41-C87EF1F4B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79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BC486-4BEB-7FF4-5376-C3E9D385F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6ECF0-088D-5E4B-5689-D29B21C9C5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8C761A-99A9-6490-B82E-0BA17D6E19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sheep&#10;&#10;AI-generated content may be incorrect.">
            <a:extLst>
              <a:ext uri="{FF2B5EF4-FFF2-40B4-BE49-F238E27FC236}">
                <a16:creationId xmlns:a16="http://schemas.microsoft.com/office/drawing/2014/main" id="{C58EE003-DEC7-8777-8BA4-2F58EAB7E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61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58800-83A6-1D14-4444-2062AD389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8C9D4-BBA8-617A-FE77-AD823094D3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AE8760-F84E-E01B-8371-D3CF3741DA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video game cover with a cartoon character and a sign&#10;&#10;AI-generated content may be incorrect.">
            <a:extLst>
              <a:ext uri="{FF2B5EF4-FFF2-40B4-BE49-F238E27FC236}">
                <a16:creationId xmlns:a16="http://schemas.microsoft.com/office/drawing/2014/main" id="{4F3A6BB2-E914-E7F6-51BA-270B362C1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5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7B9E0-D076-7E20-0792-6E830E6F2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093CD-B1B2-651B-7BD8-D56D171E7F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232856-604E-B422-C854-BC991E9288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cat&#10;&#10;AI-generated content may be incorrect.">
            <a:extLst>
              <a:ext uri="{FF2B5EF4-FFF2-40B4-BE49-F238E27FC236}">
                <a16:creationId xmlns:a16="http://schemas.microsoft.com/office/drawing/2014/main" id="{56842260-53A0-3681-A897-D54750628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72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16AB6-BF46-6322-4BBC-3836B1B01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CF548-8478-EB4C-7F4B-A9B79A656A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E174AF-2B05-D38E-F2CA-2FCDCD214F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cat&#10;&#10;AI-generated content may be incorrect.">
            <a:extLst>
              <a:ext uri="{FF2B5EF4-FFF2-40B4-BE49-F238E27FC236}">
                <a16:creationId xmlns:a16="http://schemas.microsoft.com/office/drawing/2014/main" id="{1F344C4F-5E21-EF85-6D04-0DF08FB7A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62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A1B31-0645-608A-7147-498363E00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10C7-0A68-CD4E-9A77-926448FA53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51A29F-A064-09DF-4A79-8122D337BA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cat&#10;&#10;AI-generated content may be incorrect.">
            <a:extLst>
              <a:ext uri="{FF2B5EF4-FFF2-40B4-BE49-F238E27FC236}">
                <a16:creationId xmlns:a16="http://schemas.microsoft.com/office/drawing/2014/main" id="{E1A91A63-6B80-DE22-B3F5-DA7657DF1C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63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71B19-09C1-1A9E-92B4-E99CDDB16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A33AE-4D02-9D51-69BF-2D3EA81B6D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8FAA5D-EA9A-0659-EB31-AF6DAB174D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cat&#10;&#10;AI-generated content may be incorrect.">
            <a:extLst>
              <a:ext uri="{FF2B5EF4-FFF2-40B4-BE49-F238E27FC236}">
                <a16:creationId xmlns:a16="http://schemas.microsoft.com/office/drawing/2014/main" id="{2611FFBC-CE15-C547-641C-34F6EA283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6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51AC2-9929-A8C4-27AB-FBCF01206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9D3A4-73A1-D3B9-12F7-F6DB17DB2B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43BD85-80D4-AFAF-618F-EF278CC494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cat&#10;&#10;AI-generated content may be incorrect.">
            <a:extLst>
              <a:ext uri="{FF2B5EF4-FFF2-40B4-BE49-F238E27FC236}">
                <a16:creationId xmlns:a16="http://schemas.microsoft.com/office/drawing/2014/main" id="{07C6093E-505F-97E2-7543-66C141180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49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13F3B-593B-7AA5-6430-6AA8B0E39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8F406-2CB6-CBF2-803B-AAB66E50A4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CDFAC7-7C7B-473A-C493-B1E3AEFF7F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cat&#10;&#10;AI-generated content may be incorrect.">
            <a:extLst>
              <a:ext uri="{FF2B5EF4-FFF2-40B4-BE49-F238E27FC236}">
                <a16:creationId xmlns:a16="http://schemas.microsoft.com/office/drawing/2014/main" id="{0249B3C6-2631-42FA-0A3F-275CA266A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817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427B3-D5DC-5F7E-FF43-41D30BFE2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06CD1-07F9-71F7-38C4-D60D540A95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753374-2BE3-A608-B9FE-0ED457638F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cat&#10;&#10;AI-generated content may be incorrect.">
            <a:extLst>
              <a:ext uri="{FF2B5EF4-FFF2-40B4-BE49-F238E27FC236}">
                <a16:creationId xmlns:a16="http://schemas.microsoft.com/office/drawing/2014/main" id="{04DE99C8-23C1-A01D-5476-13D6CFD96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96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97624-1F09-E527-C465-A191A5062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C683D-C977-CB7B-940E-696BF8EE6D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B33E3F-9633-B5A1-D143-4E5F9D438F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cat&#10;&#10;AI-generated content may be incorrect.">
            <a:extLst>
              <a:ext uri="{FF2B5EF4-FFF2-40B4-BE49-F238E27FC236}">
                <a16:creationId xmlns:a16="http://schemas.microsoft.com/office/drawing/2014/main" id="{9F64B8DA-BB4E-5986-540B-485A5320A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43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61FE3-A800-373B-FA3B-D747D4FC3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ABB3A-80ED-FF8A-759D-DBC2A47FE1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085DB8-2752-6AEE-3CD3-DD5A46F12D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cat&#10;&#10;AI-generated content may be incorrect.">
            <a:extLst>
              <a:ext uri="{FF2B5EF4-FFF2-40B4-BE49-F238E27FC236}">
                <a16:creationId xmlns:a16="http://schemas.microsoft.com/office/drawing/2014/main" id="{1C80E62B-CBDB-DC51-5B4F-D349D4F16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31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75371-B4D9-657B-3980-2027F1B28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1B922-2FD2-726C-6E2E-80CD692A43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655274-F78F-CAE2-062F-9C5B1F902E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sheep&#10;&#10;AI-generated content may be incorrect.">
            <a:extLst>
              <a:ext uri="{FF2B5EF4-FFF2-40B4-BE49-F238E27FC236}">
                <a16:creationId xmlns:a16="http://schemas.microsoft.com/office/drawing/2014/main" id="{4D32311A-59EC-D7F6-B8E0-42EA93614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FCF17-CFE5-10EE-6D59-16759F331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49AB3-1E26-20EB-39F6-CC40773B0C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B46C2C-AE70-AAA4-132A-D817E9CDD6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ook with a picture of a child and a cat&#10;&#10;AI-generated content may be incorrect.">
            <a:extLst>
              <a:ext uri="{FF2B5EF4-FFF2-40B4-BE49-F238E27FC236}">
                <a16:creationId xmlns:a16="http://schemas.microsoft.com/office/drawing/2014/main" id="{87C608FD-A24B-9C28-341C-0D564D763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64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C49AF-AFD2-262A-F43A-9975640B5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9BF46-FD23-C73D-B7B4-F562573AEF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0F3725-D1F4-759C-6A15-C2C72B779C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ook with pictures of a child and child&#10;&#10;AI-generated content may be incorrect.">
            <a:extLst>
              <a:ext uri="{FF2B5EF4-FFF2-40B4-BE49-F238E27FC236}">
                <a16:creationId xmlns:a16="http://schemas.microsoft.com/office/drawing/2014/main" id="{6D0832BC-E8B2-7069-A528-EBF0473E4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68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1BBAF-816D-D8BB-2AE0-D9A34F43A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56511-B262-5729-7B51-99F77BEBA6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58A9CB-B1C3-9B26-F939-B1D6AA70AB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dog&#10;&#10;AI-generated content may be incorrect.">
            <a:extLst>
              <a:ext uri="{FF2B5EF4-FFF2-40B4-BE49-F238E27FC236}">
                <a16:creationId xmlns:a16="http://schemas.microsoft.com/office/drawing/2014/main" id="{2B7F0657-63B8-D98C-316B-2DC7D2A01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93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EC92F-1BD8-539F-F137-A23BDED0D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5D6D3-80EB-B436-47CE-B9BBFE4DA5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AC2EF0-240D-766E-B241-20791818FA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cat&#10;&#10;AI-generated content may be incorrect.">
            <a:extLst>
              <a:ext uri="{FF2B5EF4-FFF2-40B4-BE49-F238E27FC236}">
                <a16:creationId xmlns:a16="http://schemas.microsoft.com/office/drawing/2014/main" id="{2AC4E796-8F46-6BF7-2B2E-743B97012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584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14B31-05A2-C1A2-1BA7-8D9450F93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ADCA1-D4B8-6021-9115-189F61A724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4D2A38-DFE7-8CF2-4AD7-C4251A31AD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goat&#10;&#10;AI-generated content may be incorrect.">
            <a:extLst>
              <a:ext uri="{FF2B5EF4-FFF2-40B4-BE49-F238E27FC236}">
                <a16:creationId xmlns:a16="http://schemas.microsoft.com/office/drawing/2014/main" id="{7646D15B-805F-E3E3-C4C1-A2CF9F75B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193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2037A-909F-993C-8401-BF0F62CD5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07647-3A96-5677-052B-DE5C04EDA2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606FC7-9018-DDAE-6683-5B96B406A6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cat&#10;&#10;AI-generated content may be incorrect.">
            <a:extLst>
              <a:ext uri="{FF2B5EF4-FFF2-40B4-BE49-F238E27FC236}">
                <a16:creationId xmlns:a16="http://schemas.microsoft.com/office/drawing/2014/main" id="{7D89D4C6-74AA-9391-49AE-27176C628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8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06FE7-3533-FC10-EC51-EBC42C21D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093DE-8AB3-499F-BB84-131AE1515F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AF1009-9F26-E345-2FFA-68FE71F185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cat&#10;&#10;AI-generated content may be incorrect.">
            <a:extLst>
              <a:ext uri="{FF2B5EF4-FFF2-40B4-BE49-F238E27FC236}">
                <a16:creationId xmlns:a16="http://schemas.microsoft.com/office/drawing/2014/main" id="{47997003-C8C5-CA8C-5299-2BF524C10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54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2A439-DA95-2DDB-93A9-6047073C4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9C6B5-0619-23AD-72AC-3B6E7DF722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46A2E6-BE8F-B568-13B9-4AA0C4013D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ook with a cartoon of a child and a lamb&#10;&#10;AI-generated content may be incorrect.">
            <a:extLst>
              <a:ext uri="{FF2B5EF4-FFF2-40B4-BE49-F238E27FC236}">
                <a16:creationId xmlns:a16="http://schemas.microsoft.com/office/drawing/2014/main" id="{D2B2A9B6-1002-50E5-64AA-73931CD98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0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1B0E9-507B-E76E-44ED-407F6827B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236DD-907A-420E-54EC-FE470825C3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49C81B-844A-8E5E-05A6-33638A9F59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cat&#10;&#10;AI-generated content may be incorrect.">
            <a:extLst>
              <a:ext uri="{FF2B5EF4-FFF2-40B4-BE49-F238E27FC236}">
                <a16:creationId xmlns:a16="http://schemas.microsoft.com/office/drawing/2014/main" id="{F1074A91-4262-8129-B1F8-69715C5FC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89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F82A4-4FFD-3257-1443-C3421A9C9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7B7B4-374D-06FA-0B6D-4DB523255E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AF1992-E9A9-4129-D8FE-613D28CEB1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cat&#10;&#10;AI-generated content may be incorrect.">
            <a:extLst>
              <a:ext uri="{FF2B5EF4-FFF2-40B4-BE49-F238E27FC236}">
                <a16:creationId xmlns:a16="http://schemas.microsoft.com/office/drawing/2014/main" id="{C2676F5C-5E3D-FD51-8DB9-4F66BE8D2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519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6ECD5-3153-AA31-12EB-EC7B2A506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F56A0-2F0A-64CA-2D27-4566E7AEB8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0FBA22-B14F-997E-20FA-4A9F95D4C1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sheep&#10;&#10;AI-generated content may be incorrect.">
            <a:extLst>
              <a:ext uri="{FF2B5EF4-FFF2-40B4-BE49-F238E27FC236}">
                <a16:creationId xmlns:a16="http://schemas.microsoft.com/office/drawing/2014/main" id="{D76FAC03-89CD-BEB6-70DB-66D67F167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49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/>
    </mc:Choice>
    <mc:Fallback>
      <p:transition advClick="0" advTm="5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537F3-1DB9-209C-D4D5-A455D006C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FC8D3-292F-4EC6-7E29-7855B1A12B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C5B951-BA0C-0670-037E-41214370E1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character with a dog and a person walking with a cat&#10;&#10;AI-generated content may be incorrect.">
            <a:extLst>
              <a:ext uri="{FF2B5EF4-FFF2-40B4-BE49-F238E27FC236}">
                <a16:creationId xmlns:a16="http://schemas.microsoft.com/office/drawing/2014/main" id="{BA524391-F123-9BF4-A429-F032B31B8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082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BEFBA-5680-FB86-6421-109F48976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2672A-8893-01B4-2166-A8B373476E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0EEA6B-DDC9-FC4C-D327-C5FE74FF38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cat&#10;&#10;AI-generated content may be incorrect.">
            <a:extLst>
              <a:ext uri="{FF2B5EF4-FFF2-40B4-BE49-F238E27FC236}">
                <a16:creationId xmlns:a16="http://schemas.microsoft.com/office/drawing/2014/main" id="{1BA97636-18AD-6C83-D3C2-91964179C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40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A86EB-D71E-A070-240A-9967EACFC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88747-707D-5255-85E4-B6ACA64C3A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BDACC7-1904-AC1E-E2B4-826803D880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cat&#10;&#10;AI-generated content may be incorrect.">
            <a:extLst>
              <a:ext uri="{FF2B5EF4-FFF2-40B4-BE49-F238E27FC236}">
                <a16:creationId xmlns:a16="http://schemas.microsoft.com/office/drawing/2014/main" id="{BD0012DD-3497-DBE9-C589-F36456B2B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53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4FAB8-9DC9-72E5-2252-F8993FF92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BD2EC-AE3B-477C-46B9-2383F6132F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E823C7-50AB-EEB2-8029-9F7F1DDB21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cat&#10;&#10;AI-generated content may be incorrect.">
            <a:extLst>
              <a:ext uri="{FF2B5EF4-FFF2-40B4-BE49-F238E27FC236}">
                <a16:creationId xmlns:a16="http://schemas.microsoft.com/office/drawing/2014/main" id="{6CECF4D2-2ACA-153D-B8E0-7036DC0DC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70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446E1-94DB-93DB-16D0-A4C2D046F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A1F22-C61A-3869-7B35-258E311CEC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D84630-4D8F-E9D5-F4AA-92074B1A72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cat&#10;&#10;AI-generated content may be incorrect.">
            <a:extLst>
              <a:ext uri="{FF2B5EF4-FFF2-40B4-BE49-F238E27FC236}">
                <a16:creationId xmlns:a16="http://schemas.microsoft.com/office/drawing/2014/main" id="{BFC93BD5-9DDC-3557-AA95-5030B96D7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2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6C3CE-524C-AE77-0C91-A900EC046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AF6AA-F793-1976-3B50-CCFE4E33BE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73B8D9-6950-1537-0F85-9F1CE30C1A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sheep&#10;&#10;AI-generated content may be incorrect.">
            <a:extLst>
              <a:ext uri="{FF2B5EF4-FFF2-40B4-BE49-F238E27FC236}">
                <a16:creationId xmlns:a16="http://schemas.microsoft.com/office/drawing/2014/main" id="{FAF8C808-366F-6CC5-B79D-C1C3C93AE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20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F549C-7931-3DF2-F84A-7505742FA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0C6DF-C204-D6DC-9527-5E58C03579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A9277D-1683-F7F4-64FB-C52C04F33C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cat&#10;&#10;AI-generated content may be incorrect.">
            <a:extLst>
              <a:ext uri="{FF2B5EF4-FFF2-40B4-BE49-F238E27FC236}">
                <a16:creationId xmlns:a16="http://schemas.microsoft.com/office/drawing/2014/main" id="{963B9425-A15C-AF0B-3E79-2A40944C2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45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ACF05-CFDA-2DE5-5391-41E9EE64B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5380C-DBBE-ABEA-7CF3-7A59F674DC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BFC075-432E-24F8-A226-BC8AB24F56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walking a dog and a cat&#10;&#10;AI-generated content may be incorrect.">
            <a:extLst>
              <a:ext uri="{FF2B5EF4-FFF2-40B4-BE49-F238E27FC236}">
                <a16:creationId xmlns:a16="http://schemas.microsoft.com/office/drawing/2014/main" id="{32CD786C-4F41-9C84-72F4-20D501706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0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904CB-1626-064B-4F28-632E44EAB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83BF3-7865-465E-606F-6139401064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06E332-1BED-F0B1-57CA-FB7A31B297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cat&#10;&#10;AI-generated content may be incorrect.">
            <a:extLst>
              <a:ext uri="{FF2B5EF4-FFF2-40B4-BE49-F238E27FC236}">
                <a16:creationId xmlns:a16="http://schemas.microsoft.com/office/drawing/2014/main" id="{D02DD61C-2E51-D126-AFAD-39E5C373D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46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FA5AC-FB60-41D4-6433-A2DCD825F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8AC97-778D-A724-FD38-1C5A66DF22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924EE6-7E27-B9DE-EF67-7031E04BA6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and a dog&#10;&#10;AI-generated content may be incorrect.">
            <a:extLst>
              <a:ext uri="{FF2B5EF4-FFF2-40B4-BE49-F238E27FC236}">
                <a16:creationId xmlns:a16="http://schemas.microsoft.com/office/drawing/2014/main" id="{A1FDF754-7A20-AE0D-D0B9-4D0FC5CD0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10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3026</TotalTime>
  <Words>0</Words>
  <Application>Microsoft Office PowerPoint</Application>
  <PresentationFormat>Widescreen</PresentationFormat>
  <Paragraphs>0</Paragraphs>
  <Slides>122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122</vt:i4>
      </vt:variant>
    </vt:vector>
  </HeadingPairs>
  <TitlesOfParts>
    <vt:vector size="126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Stacia McKeever</dc:creator>
  <cp:lastModifiedBy>Stacia McKeever</cp:lastModifiedBy>
  <cp:revision>4</cp:revision>
  <dcterms:created xsi:type="dcterms:W3CDTF">2025-09-18T16:19:23Z</dcterms:created>
  <dcterms:modified xsi:type="dcterms:W3CDTF">2025-09-20T18:46:00Z</dcterms:modified>
</cp:coreProperties>
</file>