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6" r:id="rId4"/>
    <p:sldId id="35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22" r:id="rId17"/>
    <p:sldId id="323" r:id="rId18"/>
    <p:sldId id="319" r:id="rId19"/>
    <p:sldId id="257" r:id="rId20"/>
    <p:sldId id="328" r:id="rId21"/>
    <p:sldId id="366" r:id="rId22"/>
    <p:sldId id="284" r:id="rId23"/>
    <p:sldId id="326" r:id="rId24"/>
    <p:sldId id="324" r:id="rId25"/>
    <p:sldId id="320" r:id="rId26"/>
    <p:sldId id="258" r:id="rId27"/>
    <p:sldId id="259" r:id="rId28"/>
    <p:sldId id="286" r:id="rId29"/>
    <p:sldId id="327" r:id="rId30"/>
    <p:sldId id="352" r:id="rId31"/>
    <p:sldId id="321" r:id="rId32"/>
    <p:sldId id="329" r:id="rId33"/>
    <p:sldId id="330" r:id="rId34"/>
    <p:sldId id="299" r:id="rId35"/>
    <p:sldId id="300" r:id="rId36"/>
    <p:sldId id="301" r:id="rId37"/>
    <p:sldId id="302" r:id="rId38"/>
    <p:sldId id="306" r:id="rId39"/>
    <p:sldId id="311" r:id="rId40"/>
    <p:sldId id="312" r:id="rId41"/>
    <p:sldId id="313" r:id="rId42"/>
    <p:sldId id="334" r:id="rId43"/>
    <p:sldId id="335" r:id="rId44"/>
    <p:sldId id="309" r:id="rId45"/>
    <p:sldId id="307" r:id="rId46"/>
    <p:sldId id="310" r:id="rId47"/>
    <p:sldId id="348" r:id="rId48"/>
    <p:sldId id="314" r:id="rId49"/>
    <p:sldId id="3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8D2E3BCE-47D8-5BDF-B2D8-2BEE058B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453C6051-3DDF-45A5-46D9-0772E92D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72BB0B82-F505-4141-1B96-90072F8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999EAD93-5F6B-F182-209E-43F50E3B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05F65078-1945-A987-EA90-4ACB49A9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253A20FD-DA4C-2549-D8F0-7F338A5D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33F983E3-85B8-29FF-DEC8-A1AA37FA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CC3F8-93AD-B38E-8384-5F1B8180E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6AA2-6A36-4BBE-0B23-CBD4AAF6F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C7A79-0C7B-3407-8EE7-AFC69377C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F8273814-E666-BFF7-7467-F42419092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6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84B175C-2A34-0C0B-E71D-9B770D00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4A4E91E8-D916-0941-3A19-F992D047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40CA-9EB8-557E-A7EC-9FE64623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FAF5-3D1B-BAD7-56B0-CE746FE70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69CB-1E78-5F6E-87C9-ED12967FE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014C337-51B9-1214-F0DE-3523E91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74C602-2C95-8CEF-DCA1-7ADF87CA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sheep drinking from a bucket&#10;&#10;AI-generated content may be incorrect.">
            <a:extLst>
              <a:ext uri="{FF2B5EF4-FFF2-40B4-BE49-F238E27FC236}">
                <a16:creationId xmlns:a16="http://schemas.microsoft.com/office/drawing/2014/main" id="{910764CC-ADD3-5F7E-2AC4-DA24667A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3C8F-F8F7-B115-F85F-47A3C86A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A394-4EA8-A6B3-0338-5C34B7BE2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D74FF-CDE6-D35B-D0AC-5A5BC2193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8CBA6711-6CA7-7FAB-1230-DC3FD37C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6FC495F-9D5F-087D-32BA-E0CD9F0C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yellow and orange card with a letter&#10;&#10;AI-generated content may be incorrect.">
            <a:extLst>
              <a:ext uri="{FF2B5EF4-FFF2-40B4-BE49-F238E27FC236}">
                <a16:creationId xmlns:a16="http://schemas.microsoft.com/office/drawing/2014/main" id="{4CE203B6-0F4F-537A-15AB-7A272DAA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card with a letter m and hearts&#10;&#10;AI-generated content may be incorrect.">
            <a:extLst>
              <a:ext uri="{FF2B5EF4-FFF2-40B4-BE49-F238E27FC236}">
                <a16:creationId xmlns:a16="http://schemas.microsoft.com/office/drawing/2014/main" id="{5B6C05BC-7624-5D96-7143-544AD36F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D2A6-C601-01AF-8ABE-905A51F7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B3B-FF3C-1CF5-D1B2-12B3692AD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39704-E6E4-3E99-1041-ED04C9A2A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story&#10;&#10;AI-generated content may be incorrect.">
            <a:extLst>
              <a:ext uri="{FF2B5EF4-FFF2-40B4-BE49-F238E27FC236}">
                <a16:creationId xmlns:a16="http://schemas.microsoft.com/office/drawing/2014/main" id="{9CFDF452-E17D-6AE2-4789-C32EEA43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E29DC444-2316-4E29-1D27-06C777C3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colored circles&#10;&#10;AI-generated content may be incorrect.">
            <a:extLst>
              <a:ext uri="{FF2B5EF4-FFF2-40B4-BE49-F238E27FC236}">
                <a16:creationId xmlns:a16="http://schemas.microsoft.com/office/drawing/2014/main" id="{98AF08F2-6DF8-3B31-C7EB-126F4402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93DE0F70-B3C6-217F-8164-B9A44185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BA93A3BC-1A77-1F0E-BE5E-0566EBA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3E8CAFA2-80AE-CE56-6584-A220924C2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animals&#10;&#10;AI-generated content may be incorrect.">
            <a:extLst>
              <a:ext uri="{FF2B5EF4-FFF2-40B4-BE49-F238E27FC236}">
                <a16:creationId xmlns:a16="http://schemas.microsoft.com/office/drawing/2014/main" id="{84627EB2-0C8F-ED55-9EFF-C24CC505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5853</TotalTime>
  <Words>10</Words>
  <Application>Microsoft Office PowerPoint</Application>
  <PresentationFormat>Widescreen</PresentationFormat>
  <Paragraphs>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6</cp:revision>
  <dcterms:created xsi:type="dcterms:W3CDTF">2025-10-06T17:45:18Z</dcterms:created>
  <dcterms:modified xsi:type="dcterms:W3CDTF">2025-10-10T19:18:39Z</dcterms:modified>
</cp:coreProperties>
</file>