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18" r:id="rId3"/>
    <p:sldId id="256" r:id="rId4"/>
    <p:sldId id="35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322" r:id="rId17"/>
    <p:sldId id="323" r:id="rId18"/>
    <p:sldId id="319" r:id="rId19"/>
    <p:sldId id="257" r:id="rId20"/>
    <p:sldId id="328" r:id="rId21"/>
    <p:sldId id="366" r:id="rId22"/>
    <p:sldId id="284" r:id="rId23"/>
    <p:sldId id="326" r:id="rId24"/>
    <p:sldId id="324" r:id="rId25"/>
    <p:sldId id="320" r:id="rId26"/>
    <p:sldId id="258" r:id="rId27"/>
    <p:sldId id="259" r:id="rId28"/>
    <p:sldId id="286" r:id="rId29"/>
    <p:sldId id="327" r:id="rId30"/>
    <p:sldId id="352" r:id="rId31"/>
    <p:sldId id="321" r:id="rId32"/>
    <p:sldId id="329" r:id="rId33"/>
    <p:sldId id="330" r:id="rId34"/>
    <p:sldId id="299" r:id="rId35"/>
    <p:sldId id="300" r:id="rId36"/>
    <p:sldId id="301" r:id="rId37"/>
    <p:sldId id="302" r:id="rId38"/>
    <p:sldId id="306" r:id="rId39"/>
    <p:sldId id="311" r:id="rId40"/>
    <p:sldId id="312" r:id="rId41"/>
    <p:sldId id="313" r:id="rId42"/>
    <p:sldId id="334" r:id="rId43"/>
    <p:sldId id="335" r:id="rId44"/>
    <p:sldId id="309" r:id="rId45"/>
    <p:sldId id="307" r:id="rId46"/>
    <p:sldId id="310" r:id="rId47"/>
    <p:sldId id="348" r:id="rId48"/>
    <p:sldId id="314" r:id="rId49"/>
    <p:sldId id="30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130" autoAdjust="0"/>
    <p:restoredTop sz="94660"/>
  </p:normalViewPr>
  <p:slideViewPr>
    <p:cSldViewPr snapToGrid="0">
      <p:cViewPr varScale="1">
        <p:scale>
          <a:sx n="18" d="100"/>
          <a:sy n="18" d="100"/>
        </p:scale>
        <p:origin x="3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CDF1A-F916-D186-9135-E623A9AB0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42AD3B-317A-5D56-9F19-3F2C7B8B1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21A43-6F31-E0D3-31C5-A9E5BF5B2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FA59F-2A6B-84C1-8C32-A4B490D62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DBECF-48C8-38A3-DCF9-AD41D28A7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9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2F71B-D16C-FF6C-F1CB-BBCC3F12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28889-462A-4D95-2703-C4933B6A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248A6-5839-882B-CD0A-88B2E4882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81C9A-A6D0-2658-843A-30BD5560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43267-ABD7-564F-56D9-E8263A472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95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A937EE-F6DE-1E9E-236F-49C585D5DD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45628-9460-4775-B5DD-A02768776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44E10-8E8A-0BD7-28CE-0BCBF8A3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21855-4F59-5B6B-1888-0517B6C3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C055E-3767-AAD3-4EB2-0777B7E46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69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5F363-700A-07BF-B6D2-75DD43906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E4397-28E1-DCDB-F3EE-3FD3128A7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1224C-83D1-AE3E-F937-B4CEFE6F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37E2-A2DE-14ED-B285-25E9C3B7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41AA2-A1C0-765B-1C98-468914F5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25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208FE-4C2C-9660-DE74-51D43B3F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89B87-E60E-B12E-F656-5E9665AC0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A773D-CB48-8A7E-7CE6-FDC2C043E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6791A-9193-C678-887F-590B6CFE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8B900-CA91-FC0C-D842-DCFB0715E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59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F8EF-E4E9-09BE-D2DB-66F83C9CC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CF159-C37A-D467-6DBF-4CEE9810D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D62EF-038E-532F-0FC8-023652DFF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AC1E5-22B3-D29A-5715-449A1FB97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BAB15-6E4F-27F9-5A5C-EE0CA2B8E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7FE70-22A4-801F-AC8B-0AF0874DE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F844F-C478-FAAC-A71B-813C975F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7274D-7F1B-98D9-90EF-77C53D17A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264C4C-59CE-8739-CC10-39674A22A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4CEB71-BD7B-0B4B-0CA6-6FC68EB45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002F77-D2FB-889B-186A-9925B154C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F148B2-859C-5877-374B-6860D6916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26B39D-1BCB-6C99-C2DC-DD3D88CDB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0A3DE3-BD24-79F9-85E2-81EF533FD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98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1944-00CD-344D-B134-934A6698F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7B3730-EC31-61AA-5BBC-14E3AD6E5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AEDF33-1060-5409-FBFF-5D104BFD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E197B-FE55-B9A3-BBD2-83D51B057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7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264A6-17D5-5139-5C83-3509D07EC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18FF9A-B693-FB7C-1C44-C580D02DC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62BBF-F941-EC9E-A4EA-D93473C49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47616-2371-E7BE-7F6C-E04B1079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CE1B6-6058-2E9E-2E23-DBDE6678C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99203-C29A-E04F-F437-AB63DF7E4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D96BA-D0E8-22F8-E034-A6C2D5DBF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7BE14-4A88-BC67-B9FC-2B863F0D8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E01A9-2BF0-CF67-82B1-F2B6E056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E6D73-ED2C-31C9-9AF3-40D7A0E4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FA92DF-7A86-2229-BB15-D8CD256D07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673FF-6395-9EC9-9F3E-075C1281F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325FC-4210-DAD5-6886-8B006EED2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12217-A895-E06A-1483-B461AAA4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3CF26-5436-3C06-0691-C079F90D9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D502FC-53B8-B36D-6DE1-DDE3A1A2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67416-CE50-9EED-339A-88C781560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5AE56-08BE-760F-C6DE-B695D9BD4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76929-3E62-2594-F739-9D5BB30FC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00DDF-6410-FD62-CC55-FFD8C0B35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1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74700-D73C-22C0-34F3-D2A540F66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6C687-C775-081E-A723-4227467925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3C95A-1911-50E6-42FD-A16EB10944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cover with cartoon characters&#10;&#10;AI-generated content may be incorrect.">
            <a:extLst>
              <a:ext uri="{FF2B5EF4-FFF2-40B4-BE49-F238E27FC236}">
                <a16:creationId xmlns:a16="http://schemas.microsoft.com/office/drawing/2014/main" id="{C7782D19-F207-0511-2F2C-409419080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28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AA79F-3F5D-658F-1228-FCEB3DBFD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9FCCB-0E6F-B44B-E4B2-A361788B22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EA27F6-4B41-13E5-E592-AE5DBD7659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B07BA1-6628-B0B8-042B-72A64F41C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0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E67F5-79D1-F25C-276B-17C405E5C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109F-189F-B8E5-2BCE-0670398BAA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881A45-D982-EA0C-B71F-EA78DD5514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91D9D-B62A-1094-97F1-41E5F59E8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58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FE239-93CC-8657-DC39-1412DC2BE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ABA4C-5027-997E-658D-483A2E7467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88325-D9F3-7DE4-8EE2-054FB6C4D5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B635BE-024B-292E-89B7-EF22743F4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81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4DE21-CECE-662D-3E05-87AB981DB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47798-C7F9-CAF0-1CFD-682EBF16AD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51B6E-936B-EE4B-6B46-B4DD87482F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E55D7C-915B-6B18-5186-1E4F83571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12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20202-4B99-05E6-2450-05849FC51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F72A-EF30-A439-979E-9330C21742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87C95-CC70-12DE-F9E7-194E4B2A98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554B61-E8B9-8A03-7B57-6BCAAFE88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68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AB70F-2DDE-F87F-2110-48BCB6C21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61FE-8D6A-8C3A-DE88-5FD398308C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9D6B84-A5C3-B2E6-7339-5F6E98563E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040F9C-B36F-F480-99B8-C41CDBDBC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99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1CDD5-A830-0A2C-3EC3-4D97859FF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DF9E8-296D-54C5-C70A-DC9A2A69A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00A84-4A41-C6FF-BA61-B5DED74E89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oup of sheep in a field&#10;&#10;AI-generated content may be incorrect.">
            <a:extLst>
              <a:ext uri="{FF2B5EF4-FFF2-40B4-BE49-F238E27FC236}">
                <a16:creationId xmlns:a16="http://schemas.microsoft.com/office/drawing/2014/main" id="{6A046F3A-E1E2-4E5F-ED6E-0145F922B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78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C3EB9-20E4-E91C-C758-F726C8351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38CE9-6C9C-A896-6203-591F5AE652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468905-B26B-F0E2-515C-8BE94A2B54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een rectangular sign with text&#10;&#10;AI-generated content may be incorrect.">
            <a:extLst>
              <a:ext uri="{FF2B5EF4-FFF2-40B4-BE49-F238E27FC236}">
                <a16:creationId xmlns:a16="http://schemas.microsoft.com/office/drawing/2014/main" id="{33F983E3-85B8-29FF-DEC8-A1AA37FA3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0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80BC-6D4F-5E8E-2E63-8BEE7F6CB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2664A-2783-5445-0D99-AAFA815C6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48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37B7A-268C-A209-50E4-5302FB73F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1FA81-9303-C707-C2DA-28DE80483C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BC600-7DFE-05AC-3546-81EC172287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B43650E8-BCE7-CE70-A5B9-884A10446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6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5BD7C-1D6C-5F12-BF97-7A8D63DE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FC767-7753-A992-0C5C-14E2B669C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41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1EDD1-8012-E97C-B88A-FCEB7E2C3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0BCC1-2E52-0519-0FAD-CD3215D136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7AD95B-922F-A34B-38DE-CAB498799D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D52A3B1B-3443-BE7C-238D-B37B38348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06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CC3F8-93AD-B38E-8384-5F1B8180E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66AA2-6A36-4BBE-0B23-CBD4AAF6FB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DC7A79-0C7B-3407-8EE7-AFC69377CA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og standing in a grassy area&#10;&#10;AI-generated content may be incorrect.">
            <a:extLst>
              <a:ext uri="{FF2B5EF4-FFF2-40B4-BE49-F238E27FC236}">
                <a16:creationId xmlns:a16="http://schemas.microsoft.com/office/drawing/2014/main" id="{F8273814-E666-BFF7-7467-F42419092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65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DE4B3-C436-5BDD-B982-6C6C7C30A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2A030-749F-CDA4-6798-23FC094A2C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51870-FE74-F29E-27D6-FCD0DACE38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two people running&#10;&#10;AI-generated content may be incorrect.">
            <a:extLst>
              <a:ext uri="{FF2B5EF4-FFF2-40B4-BE49-F238E27FC236}">
                <a16:creationId xmlns:a16="http://schemas.microsoft.com/office/drawing/2014/main" id="{967F1A7D-A75F-9D71-B669-2B9DC3EEB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95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2A8B1-AFDA-648D-62D1-92DE0846C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F1767-75FB-BCDD-26B5-A0FF20D598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3588C-1471-B46B-70CD-65F060BB65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og standing in a grassy area&#10;&#10;AI-generated content may be incorrect.">
            <a:extLst>
              <a:ext uri="{FF2B5EF4-FFF2-40B4-BE49-F238E27FC236}">
                <a16:creationId xmlns:a16="http://schemas.microsoft.com/office/drawing/2014/main" id="{D6DE7A70-40A3-CD23-03F7-D03355F85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37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5DB84-003E-689B-D353-0CC05A2CC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08E5-1328-CAAA-4ED3-526D19E12C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6F087F-7F19-6CDC-4E2A-4EDD8C3671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B84B175C-2A34-0C0B-E71D-9B770D009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28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2139-94B4-E7CC-53A7-72F90571C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03C45-6F60-071B-C70B-FB0D8CEFD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91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43B66-3C08-4CFE-4979-7AF8A04E5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A7AD-A463-F82D-D8B7-689E44EA6C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63E77-7A48-55E0-BF8C-DD0C382667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73708F30-8741-9626-7E37-7370D664A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11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51E59-079C-B564-46CE-B587A714A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9EB1E-01AE-2CD8-A0DE-1627DD8137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7C4BE-F9E9-1B12-020A-8C7C5E104C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D9E64074-DCC2-8AD4-680D-B66558D14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75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A0FAF-808E-AF6E-4029-3FD0C6FEC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770B5-1E24-8858-F15E-8036B8D5DF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9A202E-A906-1475-C561-32FE02A086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screenshot of a book&#10;&#10;AI-generated content may be incorrect.">
            <a:extLst>
              <a:ext uri="{FF2B5EF4-FFF2-40B4-BE49-F238E27FC236}">
                <a16:creationId xmlns:a16="http://schemas.microsoft.com/office/drawing/2014/main" id="{4A4E91E8-D916-0941-3A19-F992D047B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73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AB0C7-A8D7-4DAC-5554-9BF3C3D73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4D8C8-1A5D-D5C0-5F3E-9D046A747E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6AA918-EC35-EDE4-A07E-0892AD9CB6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ird on a branch&#10;&#10;AI-generated content may be incorrect.">
            <a:extLst>
              <a:ext uri="{FF2B5EF4-FFF2-40B4-BE49-F238E27FC236}">
                <a16:creationId xmlns:a16="http://schemas.microsoft.com/office/drawing/2014/main" id="{032511B9-4512-7D19-57C0-93654F783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61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6C802-3C42-F0DF-3841-A3F61B5BC7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6690D9-BFEA-D6A4-6A6C-C6C2E6E342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different pictures&#10;&#10;AI-generated content may be incorrect.">
            <a:extLst>
              <a:ext uri="{FF2B5EF4-FFF2-40B4-BE49-F238E27FC236}">
                <a16:creationId xmlns:a16="http://schemas.microsoft.com/office/drawing/2014/main" id="{9D6A76E2-C050-E224-F31D-B4121EC3C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41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440CA-9EB8-557E-A7EC-9FE64623B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4FAF5-3D1B-BAD7-56B0-CE746FE70A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DE69CB-1E78-5F6E-87C9-ED12967FEE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9014C337-51B9-1214-F0DE-3523E9157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85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8515F-C01B-2B43-68BC-8E430506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4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74C602-2C95-8CEF-DCA1-7ADF87CAE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3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0E69A-71FA-1273-DA3D-A21D92D9C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34A23-DF4B-393E-6B35-8B4206F471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35EA9-62E8-58B4-FA32-7A682C6404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F4E7F745-15AD-87F2-0F18-E8D5481E3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612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0E9B6-A870-9CDD-B23A-FD86B6E64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2B3DA-9B1C-E525-794F-74D1548726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AA0E66-C5FF-D4E3-FDED-74C4FC6B93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&#10;&#10;AI-generated content may be incorrect.">
            <a:extLst>
              <a:ext uri="{FF2B5EF4-FFF2-40B4-BE49-F238E27FC236}">
                <a16:creationId xmlns:a16="http://schemas.microsoft.com/office/drawing/2014/main" id="{BFF5E586-FBE1-142B-539A-19E10E8AF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613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737A2-951B-AC55-3226-A453FD2CE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2F3D5-3852-35A5-B1D5-B513C903E6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0739C9-0225-F099-AA2E-B917C3BAE9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men wearing armor holding shields&#10;&#10;AI-generated content may be incorrect.">
            <a:extLst>
              <a:ext uri="{FF2B5EF4-FFF2-40B4-BE49-F238E27FC236}">
                <a16:creationId xmlns:a16="http://schemas.microsoft.com/office/drawing/2014/main" id="{A965E74C-1DA6-E90D-C0E3-37336F5CC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82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5A9EF-9F7F-C0FB-9045-0E2CECA64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51BF2-521A-6B5C-691C-BDF9D66D73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29C3C-1437-AEF9-121F-7D8B598C36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fox walking on rocks&#10;&#10;AI-generated content may be incorrect.">
            <a:extLst>
              <a:ext uri="{FF2B5EF4-FFF2-40B4-BE49-F238E27FC236}">
                <a16:creationId xmlns:a16="http://schemas.microsoft.com/office/drawing/2014/main" id="{D9506C8F-FE0B-7629-543D-B6ADC5737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224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04E2C-C723-8B56-074E-18D192C5F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8F599-E586-DB1C-83F0-957BBF80F4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782B52-CD38-4996-B77E-96B0713CFE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olf walking in the woods&#10;&#10;AI-generated content may be incorrect.">
            <a:extLst>
              <a:ext uri="{FF2B5EF4-FFF2-40B4-BE49-F238E27FC236}">
                <a16:creationId xmlns:a16="http://schemas.microsoft.com/office/drawing/2014/main" id="{8DFBFCB0-6F02-CE01-9E72-4E524B98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29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D7ACD-712E-D6D6-C67F-BA5009328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9A32-9DE8-251F-2AC6-AA089107DA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D6A1A-BBD1-50CB-7848-BBDD521800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fly&#10;&#10;AI-generated content may be incorrect.">
            <a:extLst>
              <a:ext uri="{FF2B5EF4-FFF2-40B4-BE49-F238E27FC236}">
                <a16:creationId xmlns:a16="http://schemas.microsoft.com/office/drawing/2014/main" id="{33CA2EF3-41F8-5156-C438-E0398A8FA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37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77201-C285-BA4A-55C2-9EA824386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D709B-975F-809C-114C-7645089410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00E68-3DE1-601E-B753-567AA25F56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artoon of sheep drinking from a bucket&#10;&#10;AI-generated content may be incorrect.">
            <a:extLst>
              <a:ext uri="{FF2B5EF4-FFF2-40B4-BE49-F238E27FC236}">
                <a16:creationId xmlns:a16="http://schemas.microsoft.com/office/drawing/2014/main" id="{910764CC-ADD3-5F7E-2AC4-DA24667AB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56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2DFF1-9701-1AAA-4F4E-303B5F579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B614C-D943-07C8-4C3C-A722B3A4F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37D263-9DF7-5FF8-0D01-1EF20339EF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ug on a leaf&#10;&#10;AI-generated content may be incorrect.">
            <a:extLst>
              <a:ext uri="{FF2B5EF4-FFF2-40B4-BE49-F238E27FC236}">
                <a16:creationId xmlns:a16="http://schemas.microsoft.com/office/drawing/2014/main" id="{576ED534-4E4A-4B44-E686-5AE9676D5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73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D3C8F-F8F7-B115-F85F-47A3C86A0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4A394-4EA8-A6B3-0338-5C34B7BE29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D74FF-CDE6-D35B-D0AC-5A5BC21932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8CBA6711-6CA7-7FAB-1230-DC3FD37C6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01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154FB-1745-6066-726A-4D204EDCC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ECC37-308B-F91A-6179-5C8C3F3475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CA3869-EBEA-7A62-6CE1-86A2794440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rown rectangular sign with white text&#10;&#10;AI-generated content may be incorrect.">
            <a:extLst>
              <a:ext uri="{FF2B5EF4-FFF2-40B4-BE49-F238E27FC236}">
                <a16:creationId xmlns:a16="http://schemas.microsoft.com/office/drawing/2014/main" id="{06FC495F-9D5F-087D-32BA-E0CD9F0C2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841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23044-66FB-31FF-BDB1-1F8416A5B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FE344-5272-FD17-62ED-50766AC7B7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595665-1394-1DB4-4432-DEA4AB8994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736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42A1B-C5D1-D014-FA64-F78DC5941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6A6E3-CA4F-BBC2-8551-ABBBED093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3FD44-CFF1-2A3D-8B9C-2B81DEA0F1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&#10;&#10;AI-generated content may be incorrect.">
            <a:extLst>
              <a:ext uri="{FF2B5EF4-FFF2-40B4-BE49-F238E27FC236}">
                <a16:creationId xmlns:a16="http://schemas.microsoft.com/office/drawing/2014/main" id="{6F17E378-796D-8A00-6A0B-D6211A10D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301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ECC1B-BCD0-6E75-70A7-F14E7929A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3A2E8-F9C9-9B58-CB0F-9E4B5620F7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8ED5C-CE9D-31DE-8CC1-697C23CB6A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&#10;&#10;AI-generated content may be incorrect.">
            <a:extLst>
              <a:ext uri="{FF2B5EF4-FFF2-40B4-BE49-F238E27FC236}">
                <a16:creationId xmlns:a16="http://schemas.microsoft.com/office/drawing/2014/main" id="{7C36027B-A11A-8E3C-8893-02E5A0F58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601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CD8D8-2EC7-BFFC-183C-64DEB649D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C109-9E59-332D-AB64-6768D7C0BC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3612A-9686-0CAF-0C44-66D4DBAEB7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holding religious objects&#10;&#10;AI-generated content may be incorrect.">
            <a:extLst>
              <a:ext uri="{FF2B5EF4-FFF2-40B4-BE49-F238E27FC236}">
                <a16:creationId xmlns:a16="http://schemas.microsoft.com/office/drawing/2014/main" id="{028574BE-EE1B-B579-B54D-5D84C60E4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09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C558D-0645-FE57-6421-1319D4819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C1BEE-B808-F698-27DC-7228749C2C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5503A-7511-0D06-5EBC-E28792A195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yellow and orange card with a letter&#10;&#10;AI-generated content may be incorrect.">
            <a:extLst>
              <a:ext uri="{FF2B5EF4-FFF2-40B4-BE49-F238E27FC236}">
                <a16:creationId xmlns:a16="http://schemas.microsoft.com/office/drawing/2014/main" id="{4CE203B6-0F4F-537A-15AB-7A272DAAD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381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C74EC-2B33-BFB0-7759-E4F8A98A4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87E80-A279-6CCB-DE97-47E384BDBB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388720-DEF2-739D-00BA-D56787AB0D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een card with a letter m and hearts&#10;&#10;AI-generated content may be incorrect.">
            <a:extLst>
              <a:ext uri="{FF2B5EF4-FFF2-40B4-BE49-F238E27FC236}">
                <a16:creationId xmlns:a16="http://schemas.microsoft.com/office/drawing/2014/main" id="{5B6C05BC-7624-5D96-7143-544AD36F7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09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DD2A6-C601-01AF-8ABE-905A51F70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6FB3B-FF3C-1CF5-D1B2-12B3692ADA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639704-E6E4-3E99-1041-ED04C9A2A1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ollage of a story&#10;&#10;AI-generated content may be incorrect.">
            <a:extLst>
              <a:ext uri="{FF2B5EF4-FFF2-40B4-BE49-F238E27FC236}">
                <a16:creationId xmlns:a16="http://schemas.microsoft.com/office/drawing/2014/main" id="{9CFDF452-E17D-6AE2-4789-C32EEA43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173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F5506-0F5A-8C11-4747-DB7461F93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0034-21C8-9B25-0BB7-A1603D9B8E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B980AC-8F6F-D2AD-AEEB-B4912FEEDF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ow eating grass&#10;&#10;AI-generated content may be incorrect.">
            <a:extLst>
              <a:ext uri="{FF2B5EF4-FFF2-40B4-BE49-F238E27FC236}">
                <a16:creationId xmlns:a16="http://schemas.microsoft.com/office/drawing/2014/main" id="{D839B258-1BC1-B577-0954-6A13FE90D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539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03D4C-3C9B-208E-F858-0095EACC1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9C96F-2BAA-7889-B393-7B29972712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D72E-CA52-B9EE-BA8F-28D016CA35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E29DC444-2316-4E29-1D27-06C777C32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72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3A797-EB44-30B3-191F-C507EAB04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02380-8E7A-1317-D93C-F3A20C9402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02288B-8BA3-E257-8308-37DF56D881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84C141-8CAD-E10A-5F12-B27B223A4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94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013FA-7A3E-61FD-38E2-726F023F2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6B01-973A-94B9-2EF6-965748ECAE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F9ABB-9406-AC57-1503-986691AF80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FF76E5-AA4C-8E66-CDC0-C1F58FB9D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98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3ADF6-1771-6EA7-9A4D-E37906479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84D46-B3EE-0258-614C-10F7B00E55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88372-23E1-F051-48C1-3CE290A478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23DA5F-CA07-CB9B-9547-FBDD48D2C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05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81B2C-6DC3-3EAB-650C-0EB978860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68C35-9693-9D31-BC7A-726F061C71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14056-ADD4-4FD2-10CB-868D6A14CD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183422-0CB3-4668-D26C-16461D20F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73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3C9A9-D6D6-0B24-4FF2-1FBC3F11C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44742-3E57-6010-37C4-7E1870E3E9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E7AECE-1FF8-C290-73E0-B22CEC4391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9FA8EB-1715-126B-1CCC-51C7AF5BE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43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5860</TotalTime>
  <Words>10</Words>
  <Application>Microsoft Office PowerPoint</Application>
  <PresentationFormat>Widescreen</PresentationFormat>
  <Paragraphs>5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Aptos</vt:lpstr>
      <vt:lpstr>Aptos Display</vt:lpstr>
      <vt:lpstr>Arial</vt:lpstr>
      <vt:lpstr>Office Theme</vt:lpstr>
      <vt:lpstr>PowerPoint Presentation</vt:lpstr>
      <vt:lpstr>Day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Stacia McKeever</dc:creator>
  <cp:lastModifiedBy>Stacia McKeever</cp:lastModifiedBy>
  <cp:revision>6</cp:revision>
  <dcterms:created xsi:type="dcterms:W3CDTF">2025-10-06T17:45:18Z</dcterms:created>
  <dcterms:modified xsi:type="dcterms:W3CDTF">2026-06-11T20:30:54Z</dcterms:modified>
</cp:coreProperties>
</file>