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9417F5-BC07-4C22-B95C-A051DFAFEF21}" v="13" dt="2025-10-11T00:22:46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C9D2D-E4B3-518D-41B7-0219A7363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E413F-FF6C-51B6-1EB0-3C147893B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8380-E954-3F89-5694-8E22762D2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F39E-BADD-47D5-9EC5-82A8CB6D047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760F7-DA2A-5044-8ACD-13F65DDB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20A19-70E0-1441-E7DF-0159F9EA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CFE3-28F6-403B-A5CF-430D981C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4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3DB73-FB88-777D-2AAF-2E3B2DBB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C3A258-A4A6-5351-A1BF-AA4683205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9B7D2-B3D9-FBC4-997D-EF3336FA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F39E-BADD-47D5-9EC5-82A8CB6D047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4132E-3E44-C631-52C8-67946CBE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84C27-52A3-210F-73DB-8DE1701A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CFE3-28F6-403B-A5CF-430D981C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5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F96DF5-8363-C4A6-DB1B-A69D5F6D36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C6257-9514-E156-DE9F-16585A87F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22DAF-DF44-32C9-BBD2-9A8AEC57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F39E-BADD-47D5-9EC5-82A8CB6D047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0F49A-BAC7-E3C2-32C9-4A1D60D4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96341-C954-B158-FCE4-FA44B0BEC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CFE3-28F6-403B-A5CF-430D981C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1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D0B4E-922C-F62C-2CEC-74B7EEF9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493E8-A808-4F0D-8BCF-B4492FAC9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A544-A34B-EE5D-6610-A8286E22B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F39E-BADD-47D5-9EC5-82A8CB6D047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55B9E-C90F-676D-C865-AA8D9EFF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79D1B-4045-0D50-8F4A-973E6CA7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CFE3-28F6-403B-A5CF-430D981C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9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75096-241F-7E74-43B9-901842D1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7DD32-AEA8-171D-D22F-BA38B4E26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4C443-9D2C-535E-54B0-1772E79EE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F39E-BADD-47D5-9EC5-82A8CB6D047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C6369-A2F9-9729-DFA3-BC20D1A35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DBFAD-AB8D-9FC2-D479-659E1F24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CFE3-28F6-403B-A5CF-430D981C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9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ACEFF-4CE5-26F9-6BE8-CD150B05D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1653B-F3EF-BC50-44E6-AD881D5A2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B76765-0FC6-F657-4BB9-79006496A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283BA-272F-C040-85E0-F5AC1FF3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F39E-BADD-47D5-9EC5-82A8CB6D047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BC5AC-9266-EC49-3737-6BB77EE83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EE9DD-DF45-847E-CC90-475CB619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CFE3-28F6-403B-A5CF-430D981C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8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8629-676A-92A1-DC7A-6D3F8DC7A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499FC-8F66-3D6E-A305-E5F8E45EB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4DD7C-ECF2-25D9-D32F-C10EC2241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B7A186-5FBA-2F5A-1C81-36EF99F7B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BC2D97-87A8-3328-B290-444D86CC5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152AB6-877D-9C8B-5C3F-BB5CEC3F3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F39E-BADD-47D5-9EC5-82A8CB6D047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78DD47-5ED3-0A45-C8AB-1833E790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70EF91-9C9E-8CEF-55B3-3B60D473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CFE3-28F6-403B-A5CF-430D981C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5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AE054-5FDA-9669-A4BF-25784D7D2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8614B-7CFD-0CDD-3437-F4B592B1C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F39E-BADD-47D5-9EC5-82A8CB6D047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9785E-8EA4-4680-A977-6932A3790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B373E-4766-7FA4-4D9F-B761545A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CFE3-28F6-403B-A5CF-430D981C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F107F7-BF69-1E67-B449-14E7FEAA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F39E-BADD-47D5-9EC5-82A8CB6D047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4BCEA7-C9F7-8321-4906-32BBDDEB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D1568-DF2B-1A69-E572-C2B41B6A2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CFE3-28F6-403B-A5CF-430D981C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3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8B2A-BD85-0A46-DF55-8814E925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2F4B-18C9-5AB7-9B75-01905F265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2509A-ED38-B769-6D2D-07853B175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44E8F-C3B5-41F9-A2C7-DB0BB0E63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F39E-BADD-47D5-9EC5-82A8CB6D047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7D83C-B8E8-753C-5D3E-845E438CE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FA85A-929B-D451-C240-65C1EDCC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CFE3-28F6-403B-A5CF-430D981C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0D42-9353-8040-5717-65A4DD5E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7BCB7E-A3F6-6077-400D-4140D0667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2E1AA-95AF-692A-87A7-43B7620E2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C12BE-6BAA-3C8E-E7FA-E197998F7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F39E-BADD-47D5-9EC5-82A8CB6D047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B7E9A-9347-FC84-A027-BDE03B56F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6F077-8D28-1D71-B49E-1163A96B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CFE3-28F6-403B-A5CF-430D981C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0DD0CC-CDE0-F980-B7E7-4F8B6936C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C23C4-4FC5-201E-E6DB-7C6C2C254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579C2-BDA0-1E29-C132-8A468B996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4DF39E-BADD-47D5-9EC5-82A8CB6D047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11006-0B91-C80D-46AB-F51011E72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D3789-7D39-14AF-7229-B108BF813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2DCFE3-28F6-403B-A5CF-430D981C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5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CEA55-5B0C-A071-CFC9-C3DB189998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Toddler Pre-Primary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FE216-58E8-B4D8-136A-DB2F2F0DA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55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CA5BE-A0A5-0799-9D66-8F3D5C290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AE117-6E16-B6C6-51E8-67FEA8FDDC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AAB75-C026-B7DE-D0EC-851B812BAC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collage of sheep and a lamb&#10;&#10;AI-generated content may be incorrect.">
            <a:extLst>
              <a:ext uri="{FF2B5EF4-FFF2-40B4-BE49-F238E27FC236}">
                <a16:creationId xmlns:a16="http://schemas.microsoft.com/office/drawing/2014/main" id="{AAB99171-8CF7-C0EE-44D0-58C9A176E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2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299E4-E2AB-DB70-2963-7632FE75E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F50F-197A-CC97-0B50-ACBADCFB8B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754FA-26A6-2F9E-09FA-A9D16911CC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collage of sheep and a sheep&#10;&#10;AI-generated content may be incorrect.">
            <a:extLst>
              <a:ext uri="{FF2B5EF4-FFF2-40B4-BE49-F238E27FC236}">
                <a16:creationId xmlns:a16="http://schemas.microsoft.com/office/drawing/2014/main" id="{DE569816-DA3E-056D-5A82-43E4EE75B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52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F4623-2AC9-7281-EF30-13DD4F1CF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E8E1B-331A-6DD4-37AC-525D207354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6B5293-55D1-E8DA-ED05-D7605D4875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Diagram of a diagram showing the sun and the sun&#10;&#10;AI-generated content may be incorrect.">
            <a:extLst>
              <a:ext uri="{FF2B5EF4-FFF2-40B4-BE49-F238E27FC236}">
                <a16:creationId xmlns:a16="http://schemas.microsoft.com/office/drawing/2014/main" id="{5C0E0F77-4524-5DDA-12C1-A1EFF3F12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7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C9BB5-5BB8-0F4B-B445-612E9F28D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0C3BB-BD6B-732A-D95E-CFAA1A65BF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F13CD-0FE4-2CBC-ED69-6F4EAA5A91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rainbow colored rectangle on a blue background&#10;&#10;AI-generated content may be incorrect.">
            <a:extLst>
              <a:ext uri="{FF2B5EF4-FFF2-40B4-BE49-F238E27FC236}">
                <a16:creationId xmlns:a16="http://schemas.microsoft.com/office/drawing/2014/main" id="{EA13EA9E-2E36-92B6-E610-DF537E4DC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73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Toddler Pre-Primary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Stacia McKeever</dc:creator>
  <cp:lastModifiedBy>Stacia McKeever</cp:lastModifiedBy>
  <cp:revision>1</cp:revision>
  <dcterms:created xsi:type="dcterms:W3CDTF">2025-10-11T00:11:51Z</dcterms:created>
  <dcterms:modified xsi:type="dcterms:W3CDTF">2025-10-11T00:23:09Z</dcterms:modified>
</cp:coreProperties>
</file>