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65" r:id="rId4"/>
    <p:sldId id="256" r:id="rId5"/>
    <p:sldId id="351" r:id="rId6"/>
    <p:sldId id="262" r:id="rId7"/>
    <p:sldId id="263" r:id="rId8"/>
    <p:sldId id="264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22" r:id="rId21"/>
    <p:sldId id="323" r:id="rId22"/>
    <p:sldId id="319" r:id="rId23"/>
    <p:sldId id="257" r:id="rId24"/>
    <p:sldId id="328" r:id="rId25"/>
    <p:sldId id="357" r:id="rId26"/>
    <p:sldId id="358" r:id="rId27"/>
    <p:sldId id="345" r:id="rId28"/>
    <p:sldId id="284" r:id="rId29"/>
    <p:sldId id="285" r:id="rId30"/>
    <p:sldId id="326" r:id="rId31"/>
    <p:sldId id="324" r:id="rId32"/>
    <p:sldId id="320" r:id="rId33"/>
    <p:sldId id="258" r:id="rId34"/>
    <p:sldId id="259" r:id="rId35"/>
    <p:sldId id="359" r:id="rId36"/>
    <p:sldId id="360" r:id="rId37"/>
    <p:sldId id="361" r:id="rId38"/>
    <p:sldId id="286" r:id="rId39"/>
    <p:sldId id="288" r:id="rId40"/>
    <p:sldId id="289" r:id="rId41"/>
    <p:sldId id="290" r:id="rId42"/>
    <p:sldId id="327" r:id="rId43"/>
    <p:sldId id="352" r:id="rId44"/>
    <p:sldId id="321" r:id="rId45"/>
    <p:sldId id="329" r:id="rId46"/>
    <p:sldId id="330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62" r:id="rId56"/>
    <p:sldId id="363" r:id="rId57"/>
    <p:sldId id="364" r:id="rId58"/>
    <p:sldId id="365" r:id="rId59"/>
    <p:sldId id="291" r:id="rId60"/>
    <p:sldId id="292" r:id="rId61"/>
    <p:sldId id="311" r:id="rId62"/>
    <p:sldId id="312" r:id="rId63"/>
    <p:sldId id="313" r:id="rId64"/>
    <p:sldId id="334" r:id="rId65"/>
    <p:sldId id="335" r:id="rId66"/>
    <p:sldId id="309" r:id="rId67"/>
    <p:sldId id="356" r:id="rId68"/>
    <p:sldId id="355" r:id="rId69"/>
    <p:sldId id="354" r:id="rId70"/>
    <p:sldId id="353" r:id="rId71"/>
    <p:sldId id="347" r:id="rId72"/>
    <p:sldId id="307" r:id="rId73"/>
    <p:sldId id="310" r:id="rId74"/>
    <p:sldId id="348" r:id="rId75"/>
    <p:sldId id="314" r:id="rId76"/>
    <p:sldId id="30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93DE0F70-B3C6-217F-8164-B9A44185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BA93A3BC-1A77-1F0E-BE5E-0566EBA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3E8CAFA2-80AE-CE56-6584-A220924C2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animals&#10;&#10;AI-generated content may be incorrect.">
            <a:extLst>
              <a:ext uri="{FF2B5EF4-FFF2-40B4-BE49-F238E27FC236}">
                <a16:creationId xmlns:a16="http://schemas.microsoft.com/office/drawing/2014/main" id="{84627EB2-0C8F-ED55-9EFF-C24CC505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8D2E3BCE-47D8-5BDF-B2D8-2BEE058B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453C6051-3DDF-45A5-46D9-0772E92D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72BB0B82-F505-4141-1B96-90072F8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999EAD93-5F6B-F182-209E-43F50E3B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05F65078-1945-A987-EA90-4ACB49A9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253A20FD-DA4C-2549-D8F0-7F338A5D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33F983E3-85B8-29FF-DEC8-A1AA37FA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9AC3D-8ACC-4C69-FEB7-A79A79328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C075-FE03-8B35-C952-C1207474F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F4D6-0651-99DD-5F78-FA7DBE279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A7E26D09-66A2-3785-121C-BD5DDDA5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9408-F4E5-A2B1-0122-36ECB9D27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9FB8-883B-A79F-1687-F199ED9D92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5A7AD-2FFC-76C9-1EDC-A071D745F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1E5C04C-594E-A1AA-834E-E559646E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8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F3A8-9AFD-8F83-EF14-37845C76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74C9-6112-30C9-8EF7-4F8784751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1419C-BF48-C123-BFDB-FCF51C4E7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person with a sword and a string&#10;&#10;AI-generated content may be incorrect.">
            <a:extLst>
              <a:ext uri="{FF2B5EF4-FFF2-40B4-BE49-F238E27FC236}">
                <a16:creationId xmlns:a16="http://schemas.microsoft.com/office/drawing/2014/main" id="{364CFF38-A669-9B66-7334-42E7F389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778-7254-99EF-88B2-F67117B8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FD9-681E-63DB-763D-1F8D90435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D380-3DA0-2EE7-00A3-EDF516F8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oster with text and images of different objects&#10;&#10;AI-generated content may be incorrect.">
            <a:extLst>
              <a:ext uri="{FF2B5EF4-FFF2-40B4-BE49-F238E27FC236}">
                <a16:creationId xmlns:a16="http://schemas.microsoft.com/office/drawing/2014/main" id="{1FAE6DA6-B9E1-A290-E903-EBFC1545F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3E95-0BD2-83C3-9165-8ABA23CC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F6-955F-4D47-E3BC-E25F0DC9E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DB6F-E0F4-3812-D159-5D69386F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ick to a bear&#10;&#10;AI-generated content may be incorrect.">
            <a:extLst>
              <a:ext uri="{FF2B5EF4-FFF2-40B4-BE49-F238E27FC236}">
                <a16:creationId xmlns:a16="http://schemas.microsoft.com/office/drawing/2014/main" id="{1636461D-1AD5-7BFA-49FB-C313DCC0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84B175C-2A34-0C0B-E71D-9B770D00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0C712-4310-C0DF-2C5F-8877A6E8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EB19-21C7-3150-E774-23C159DC1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9C2DE-53BD-5E67-151D-63D578BA1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D2BA167D-4678-BAA4-B85C-05E84F89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6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57BFD-98F7-52F5-D1CB-5A625ADB7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5E7E-9CA8-CF13-D3F7-016C6EE76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EF573-21C4-4A60-1F70-8CC788C44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39918A6-3E3F-F29D-836F-358473D2A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3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F0C1-D1BC-4C27-41C9-DA593F80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5EF5-354D-4D75-4C00-3B40C9BF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7BAD5-B13E-511E-B3B0-4B664EFE4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3C305A6-4FAB-7E4D-F5D2-A0F219620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93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4A4E91E8-D916-0941-3A19-F992D047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893-106A-5156-57B8-B2ADB00E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852-21A3-7718-10A3-9DB224D12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B0A82-1362-5FC3-F140-6D652793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C09944-E623-D6E8-8E16-2CD27C7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6BE1-CB52-42C6-C30E-899905EB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1938-1605-1AD3-E85C-1AC769DF7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9A592-823D-2A16-FF03-E035493D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5FD97DCD-9053-4F31-220A-5247510EF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0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C0D-9610-5A4B-0972-3F1D760B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B4A-7E44-13EF-BAE4-12B021694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D18F-39FB-FF66-06D1-DAAA72AA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B78514A1-CDF2-5D44-B604-CDDBF87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40CA-9EB8-557E-A7EC-9FE64623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FAF5-3D1B-BAD7-56B0-CE746FE70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69CB-1E78-5F6E-87C9-ED12967FE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014C337-51B9-1214-F0DE-3523E91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5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74C602-2C95-8CEF-DCA1-7ADF87CA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3C8F-F8F7-B115-F85F-47A3C86A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A394-4EA8-A6B3-0338-5C34B7BE2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D74FF-CDE6-D35B-D0AC-5A5BC2193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8CBA6711-6CA7-7FAB-1230-DC3FD37C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2533-A034-56DE-2F69-122543C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0281-1BB2-020C-ACA1-31AF17A51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4474-56D7-3A9E-5365-D9FEEF8D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eetah running on grass&#10;&#10;AI-generated content may be incorrect.">
            <a:extLst>
              <a:ext uri="{FF2B5EF4-FFF2-40B4-BE49-F238E27FC236}">
                <a16:creationId xmlns:a16="http://schemas.microsoft.com/office/drawing/2014/main" id="{1918A516-3C7C-8EAA-84EC-2F288CD4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00B1-E7AB-0968-A7C5-A70ADFC2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AA94-3130-3655-BE3A-E7D0A52C3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C6DCD-E326-8BDA-0C2B-AF3D249D3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ith its mouth open&#10;&#10;AI-generated content may be incorrect.">
            <a:extLst>
              <a:ext uri="{FF2B5EF4-FFF2-40B4-BE49-F238E27FC236}">
                <a16:creationId xmlns:a16="http://schemas.microsoft.com/office/drawing/2014/main" id="{3872B4B9-FD5C-EAA3-DC65-03E6DBDB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1DB3-8FDD-F720-13E7-BAEA1341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053B-DB01-7FBD-441A-B44465A98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6CE46-5145-CA51-8A6C-5EF101D1C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9509-992B-969D-0485-A3B5FF86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5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AI-generated content may be incorrect.">
            <a:extLst>
              <a:ext uri="{FF2B5EF4-FFF2-40B4-BE49-F238E27FC236}">
                <a16:creationId xmlns:a16="http://schemas.microsoft.com/office/drawing/2014/main" id="{423F3E77-7AEB-7CE7-261A-CCC2668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B2C55-082A-49BD-B40E-EDD228F8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7C61-6F16-D7BD-22E0-A88290732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31538-653F-1B48-2F37-B7F93184D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8D45402F-9518-18CD-9AA4-716DFF6B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5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8881B-3ABA-2A61-6772-717F4F8E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D178-160F-17D0-F787-79DA8AD6F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7861E-6707-A5B6-ED8D-D3D194627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57563CA-BCDE-7C73-C836-14376019F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3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C9207-17F6-7A90-A030-0300094F0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F5EF-D2D8-AC39-E9C3-1378974658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5080E-C8B5-18D0-C5AA-A7A4045D7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D951D2F-D9E5-CF6D-14E3-BF2226714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4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EE1C-F917-05C2-93F2-C36043676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DF117-D25B-6D96-94D1-12DA79E27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17AED-54D6-08CC-460F-9B2386478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56D9462A-46C2-CEC1-E7A4-48FC6239A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6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4A0D-C4DD-3EB4-239A-77747919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3798-894B-1CFB-DEC9-093A7492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FCBB3-8370-656E-E8E7-4D38F802A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92D9FEF4-C56B-7EF5-9AC5-2750DF68F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66EA8-2215-20EA-982C-F53F36B3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DBA2-9622-DE89-63D9-EF13C6A7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B2FB-16D4-E9B0-147E-EF80A708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ABCBF14C-22E4-5813-FC34-C074618E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D25-8C5E-AFBF-D29C-13E0F44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654-79DB-9F6E-1411-DF626D088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09E4-574F-4757-6D5B-0039887ED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ackground with photos and text&#10;&#10;AI-generated content may be incorrect.">
            <a:extLst>
              <a:ext uri="{FF2B5EF4-FFF2-40B4-BE49-F238E27FC236}">
                <a16:creationId xmlns:a16="http://schemas.microsoft.com/office/drawing/2014/main" id="{89AA5ECC-3DC8-F4A6-8F7B-10036449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6FC495F-9D5F-087D-32BA-E0CD9F0C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FF28-2850-CDD8-4978-BB5D56D90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7CA2-0A6E-BE28-0596-1F7932C42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66A46-EF2E-1774-DE1A-3A8C61066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82CA2970-68DB-EA2F-F9C8-D23062ACD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3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21869-ED2C-0643-72B5-33AB37781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9414-DA23-E572-F5BB-586C85469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1A51E-CC4D-7232-B397-C5E0E6A6F4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7967B94-2262-CB8A-25D6-A3D0C49F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68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DE8-766A-08A4-C337-60253A082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56C1-33F9-6116-C278-92A442930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96709-6296-FF2A-6E15-6FCFC769F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EB24BF6-4661-EF8F-58DA-D70211E3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3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138-FE43-F465-8E21-20F0289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426-60BA-670E-94D9-40590457E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18CD5-E3E5-14AC-C926-EEEF78FC3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D689BBB2-B2EF-491C-AD2B-FD54E068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5E3B8-D16D-6F4A-D6CA-0C10E46D1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B663-34C8-B728-E342-BEC53BA3E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B30D7-C1C8-4B0C-8712-8D668DD17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433BF2C1-9479-8D98-A692-3B2C1486B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0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A7EA-6E5C-E5CF-5437-E4281913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56FC-28AB-A0D0-A709-69C538E19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CFFC5-DBEC-8BA0-D93B-A11F0CF6B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25BB1002-8D0D-DFF1-A4B4-6E5F30EF2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761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yellow and orange card with a letter&#10;&#10;AI-generated content may be incorrect.">
            <a:extLst>
              <a:ext uri="{FF2B5EF4-FFF2-40B4-BE49-F238E27FC236}">
                <a16:creationId xmlns:a16="http://schemas.microsoft.com/office/drawing/2014/main" id="{4CE203B6-0F4F-537A-15AB-7A272DAA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card with a letter m and hearts&#10;&#10;AI-generated content may be incorrect.">
            <a:extLst>
              <a:ext uri="{FF2B5EF4-FFF2-40B4-BE49-F238E27FC236}">
                <a16:creationId xmlns:a16="http://schemas.microsoft.com/office/drawing/2014/main" id="{5B6C05BC-7624-5D96-7143-544AD36F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D2A6-C601-01AF-8ABE-905A51F7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B3B-FF3C-1CF5-D1B2-12B3692AD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39704-E6E4-3E99-1041-ED04C9A2A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story&#10;&#10;AI-generated content may be incorrect.">
            <a:extLst>
              <a:ext uri="{FF2B5EF4-FFF2-40B4-BE49-F238E27FC236}">
                <a16:creationId xmlns:a16="http://schemas.microsoft.com/office/drawing/2014/main" id="{9CFDF452-E17D-6AE2-4789-C32EEA43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E29DC444-2316-4E29-1D27-06C777C3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FC96-A72B-EDDC-5F87-84F4F3B5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8FA-1A60-7C60-31AC-E9BA89D9E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32EC5-83C8-B968-3AFF-029C65BBE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with text&#10;&#10;AI-generated content may be incorrect.">
            <a:extLst>
              <a:ext uri="{FF2B5EF4-FFF2-40B4-BE49-F238E27FC236}">
                <a16:creationId xmlns:a16="http://schemas.microsoft.com/office/drawing/2014/main" id="{1C4DA7C8-AA0D-2924-540F-5BC6D03F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colored circles&#10;&#10;AI-generated content may be incorrect.">
            <a:extLst>
              <a:ext uri="{FF2B5EF4-FFF2-40B4-BE49-F238E27FC236}">
                <a16:creationId xmlns:a16="http://schemas.microsoft.com/office/drawing/2014/main" id="{98AF08F2-6DF8-3B31-C7EB-126F4402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5825</TotalTime>
  <Words>10</Words>
  <Application>Microsoft Office PowerPoint</Application>
  <PresentationFormat>Widescreen</PresentationFormat>
  <Paragraphs>5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5</cp:revision>
  <dcterms:created xsi:type="dcterms:W3CDTF">2025-10-06T17:45:18Z</dcterms:created>
  <dcterms:modified xsi:type="dcterms:W3CDTF">2025-10-10T18:50:21Z</dcterms:modified>
</cp:coreProperties>
</file>