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318" r:id="rId3"/>
    <p:sldId id="265" r:id="rId4"/>
    <p:sldId id="256" r:id="rId5"/>
    <p:sldId id="351" r:id="rId6"/>
    <p:sldId id="262" r:id="rId7"/>
    <p:sldId id="263" r:id="rId8"/>
    <p:sldId id="264" r:id="rId9"/>
    <p:sldId id="366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322" r:id="rId21"/>
    <p:sldId id="323" r:id="rId22"/>
    <p:sldId id="319" r:id="rId23"/>
    <p:sldId id="257" r:id="rId24"/>
    <p:sldId id="328" r:id="rId25"/>
    <p:sldId id="357" r:id="rId26"/>
    <p:sldId id="358" r:id="rId27"/>
    <p:sldId id="345" r:id="rId28"/>
    <p:sldId id="284" r:id="rId29"/>
    <p:sldId id="285" r:id="rId30"/>
    <p:sldId id="326" r:id="rId31"/>
    <p:sldId id="324" r:id="rId32"/>
    <p:sldId id="320" r:id="rId33"/>
    <p:sldId id="258" r:id="rId34"/>
    <p:sldId id="259" r:id="rId35"/>
    <p:sldId id="359" r:id="rId36"/>
    <p:sldId id="360" r:id="rId37"/>
    <p:sldId id="361" r:id="rId38"/>
    <p:sldId id="286" r:id="rId39"/>
    <p:sldId id="288" r:id="rId40"/>
    <p:sldId id="289" r:id="rId41"/>
    <p:sldId id="290" r:id="rId42"/>
    <p:sldId id="327" r:id="rId43"/>
    <p:sldId id="352" r:id="rId44"/>
    <p:sldId id="321" r:id="rId45"/>
    <p:sldId id="329" r:id="rId46"/>
    <p:sldId id="330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62" r:id="rId56"/>
    <p:sldId id="363" r:id="rId57"/>
    <p:sldId id="364" r:id="rId58"/>
    <p:sldId id="365" r:id="rId59"/>
    <p:sldId id="291" r:id="rId60"/>
    <p:sldId id="292" r:id="rId61"/>
    <p:sldId id="311" r:id="rId62"/>
    <p:sldId id="312" r:id="rId63"/>
    <p:sldId id="313" r:id="rId64"/>
    <p:sldId id="334" r:id="rId65"/>
    <p:sldId id="335" r:id="rId66"/>
    <p:sldId id="309" r:id="rId67"/>
    <p:sldId id="356" r:id="rId68"/>
    <p:sldId id="355" r:id="rId69"/>
    <p:sldId id="354" r:id="rId70"/>
    <p:sldId id="353" r:id="rId71"/>
    <p:sldId id="347" r:id="rId72"/>
    <p:sldId id="307" r:id="rId73"/>
    <p:sldId id="310" r:id="rId74"/>
    <p:sldId id="348" r:id="rId75"/>
    <p:sldId id="314" r:id="rId76"/>
    <p:sldId id="308" r:id="rId7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515" autoAdjust="0"/>
    <p:restoredTop sz="94660"/>
  </p:normalViewPr>
  <p:slideViewPr>
    <p:cSldViewPr snapToGrid="0">
      <p:cViewPr>
        <p:scale>
          <a:sx n="23" d="100"/>
          <a:sy n="23" d="100"/>
        </p:scale>
        <p:origin x="36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CDF1A-F916-D186-9135-E623A9AB0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42AD3B-317A-5D56-9F19-3F2C7B8B1F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21A43-6F31-E0D3-31C5-A9E5BF5B2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FA59F-2A6B-84C1-8C32-A4B490D6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DBECF-48C8-38A3-DCF9-AD41D28A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19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2F71B-D16C-FF6C-F1CB-BBCC3F12A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728889-462A-4D95-2703-C4933B6ABD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248A6-5839-882B-CD0A-88B2E4882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81C9A-A6D0-2658-843A-30BD55605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143267-ABD7-564F-56D9-E8263A472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595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A937EE-F6DE-1E9E-236F-49C585D5DD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45628-9460-4775-B5DD-A02768776D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44E10-8E8A-0BD7-28CE-0BCBF8A37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21855-4F59-5B6B-1888-0517B6C3E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C055E-3767-AAD3-4EB2-0777B7E46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9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5F363-700A-07BF-B6D2-75DD43906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E4397-28E1-DCDB-F3EE-3FD3128A7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1224C-83D1-AE3E-F937-B4CEFE6F0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C37E2-A2DE-14ED-B285-25E9C3B71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41AA2-A1C0-765B-1C98-468914F5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25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208FE-4C2C-9660-DE74-51D43B3FD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289B87-E60E-B12E-F656-5E9665AC0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A773D-CB48-8A7E-7CE6-FDC2C043E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6791A-9193-C678-887F-590B6CFED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8B900-CA91-FC0C-D842-DCFB0715E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59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F8EF-E4E9-09BE-D2DB-66F83C9C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CF159-C37A-D467-6DBF-4CEE9810D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6D62EF-038E-532F-0FC8-023652DFF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FAC1E5-22B3-D29A-5715-449A1FB97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ABAB15-6E4F-27F9-5A5C-EE0CA2B8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7FE70-22A4-801F-AC8B-0AF0874DE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03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F844F-C478-FAAC-A71B-813C975F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7274D-7F1B-98D9-90EF-77C53D17A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264C4C-59CE-8739-CC10-39674A22AE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4CEB71-BD7B-0B4B-0CA6-6FC68EB45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002F77-D2FB-889B-186A-9925B154C2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F148B2-859C-5877-374B-6860D6916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26B39D-1BCB-6C99-C2DC-DD3D88CDB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0A3DE3-BD24-79F9-85E2-81EF533FD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98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81944-00CD-344D-B134-934A6698F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7B3730-EC31-61AA-5BBC-14E3AD6E5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AEDF33-1060-5409-FBFF-5D104BFDD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4E197B-FE55-B9A3-BBD2-83D51B057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7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3264A6-17D5-5139-5C83-3509D07EC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18FF9A-B693-FB7C-1C44-C580D02DC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962BBF-F941-EC9E-A4EA-D93473C49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9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47616-2371-E7BE-7F6C-E04B1079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CE1B6-6058-2E9E-2E23-DBDE6678C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B99203-C29A-E04F-F437-AB63DF7E4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8D96BA-D0E8-22F8-E034-A6C2D5DBF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B7BE14-4A88-BC67-B9FC-2B863F0D8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DE01A9-2BF0-CF67-82B1-F2B6E056D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2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E6D73-ED2C-31C9-9AF3-40D7A0E4B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FA92DF-7A86-2229-BB15-D8CD256D07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C673FF-6395-9EC9-9F3E-075C1281F0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9325FC-4210-DAD5-6886-8B006EED2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312217-A895-E06A-1483-B461AAA4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3CF26-5436-3C06-0691-C079F90D9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D502FC-53B8-B36D-6DE1-DDE3A1A20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67416-CE50-9EED-339A-88C78156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5AE56-08BE-760F-C6DE-B695D9BD4A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C25D29-20AA-41FE-B7AE-2D936875E8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76929-3E62-2594-F739-9D5BB30FC6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00DDF-6410-FD62-CC55-FFD8C0B35E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13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74700-D73C-22C0-34F3-D2A540F66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6C687-C775-081E-A723-4227467925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33C95A-1911-50E6-42FD-A16EB10944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video game cover with cartoon characters&#10;&#10;AI-generated content may be incorrect.">
            <a:extLst>
              <a:ext uri="{FF2B5EF4-FFF2-40B4-BE49-F238E27FC236}">
                <a16:creationId xmlns:a16="http://schemas.microsoft.com/office/drawing/2014/main" id="{C7782D19-F207-0511-2F2C-409419080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228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3A797-EB44-30B3-191F-C507EAB04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02380-8E7A-1317-D93C-F3A20C9402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02288B-8BA3-E257-8308-37DF56D881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B5EC75-CF48-72F5-56F8-D547E33AF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94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013FA-7A3E-61FD-38E2-726F023F2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26B01-973A-94B9-2EF6-965748ECAE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FF9ABB-9406-AC57-1503-986691AF80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664675-7F5C-D879-AD51-D7E03381F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98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3ADF6-1771-6EA7-9A4D-E37906479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84D46-B3EE-0258-614C-10F7B00E55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88372-23E1-F051-48C1-3CE290A478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811D63-5DBE-C799-79BB-21BA999B1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05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81B2C-6DC3-3EAB-650C-0EB97886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68C35-9693-9D31-BC7A-726F061C71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614056-ADD4-4FD2-10CB-868D6A14CD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170A8F-5E3D-82D3-90CD-9703B4503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573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3C9A9-D6D6-0B24-4FF2-1FBC3F11C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44742-3E57-6010-37C4-7E1870E3E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E7AECE-1FF8-C290-73E0-B22CEC4391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43CF8F-C825-04CE-2A22-B2C45AE45D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43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AA79F-3F5D-658F-1228-FCEB3DBFD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9FCCB-0E6F-B44B-E4B2-A361788B2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EA27F6-4B41-13E5-E592-AE5DBD7659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4AB78B-77A7-8DCF-F9E2-58AE3E05E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0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E67F5-79D1-F25C-276B-17C405E5C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D109F-189F-B8E5-2BCE-0670398BAA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881A45-D982-EA0C-B71F-EA78DD5514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DD28F9-7A58-A2AD-F4AB-E7DA3EFB7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58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FE239-93CC-8657-DC39-1412DC2BE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ABA4C-5027-997E-658D-483A2E7467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688325-D9F3-7DE4-8EE2-054FB6C4D5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EE68BB-1DE4-754C-EA5F-5D77E8314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481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4DE21-CECE-662D-3E05-87AB981DB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47798-C7F9-CAF0-1CFD-682EBF16AD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B51B6E-936B-EE4B-6B46-B4DD87482F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3ECD6B-6F75-A664-5278-BE1BB48EF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12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20202-4B99-05E6-2450-05849FC51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7F72A-EF30-A439-979E-9330C21742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087C95-CC70-12DE-F9E7-194E4B2A98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681FC2-923C-79B8-0204-BF9F95411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68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5BD7C-1D6C-5F12-BF97-7A8D63DEF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FC767-7753-A992-0C5C-14E2B669C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41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1CDD5-A830-0A2C-3EC3-4D97859FF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DF9E8-296D-54C5-C70A-DC9A2A69A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C00A84-4A41-C6FF-BA61-B5DED74E89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oup of sheep in a field&#10;&#10;AI-generated content may be incorrect.">
            <a:extLst>
              <a:ext uri="{FF2B5EF4-FFF2-40B4-BE49-F238E27FC236}">
                <a16:creationId xmlns:a16="http://schemas.microsoft.com/office/drawing/2014/main" id="{6A046F3A-E1E2-4E5F-ED6E-0145F922B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7785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C3EB9-20E4-E91C-C758-F726C8351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38CE9-6C9C-A896-6203-591F5AE652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468905-B26B-F0E2-515C-8BE94A2B54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een rectangular sign with text&#10;&#10;AI-generated content may be incorrect.">
            <a:extLst>
              <a:ext uri="{FF2B5EF4-FFF2-40B4-BE49-F238E27FC236}">
                <a16:creationId xmlns:a16="http://schemas.microsoft.com/office/drawing/2014/main" id="{33F983E3-85B8-29FF-DEC8-A1AA37FA3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0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780BC-6D4F-5E8E-2E63-8BEE7F6CB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2664A-2783-5445-0D99-AAFA815C6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048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37B7A-268C-A209-50E4-5302FB73F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1FA81-9303-C707-C2DA-28DE80483C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9BC600-7DFE-05AC-3546-81EC172287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B43650E8-BCE7-CE70-A5B9-884A10446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66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1EDD1-8012-E97C-B88A-FCEB7E2C3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0BCC1-2E52-0519-0FAD-CD3215D136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7AD95B-922F-A34B-38DE-CAB498799D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D52A3B1B-3443-BE7C-238D-B37B38348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060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9AC3D-8ACC-4C69-FEB7-A79A79328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2C075-FE03-8B35-C952-C1207474F2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D4F4D6-0651-99DD-5F78-FA7DBE2791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een rectangular sign with text&#10;&#10;AI-generated content may be incorrect.">
            <a:extLst>
              <a:ext uri="{FF2B5EF4-FFF2-40B4-BE49-F238E27FC236}">
                <a16:creationId xmlns:a16="http://schemas.microsoft.com/office/drawing/2014/main" id="{A7E26D09-66A2-3785-121C-BD5DDDA56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85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79408-F4E5-A2B1-0122-36ECB9D27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39FB8-883B-A79F-1687-F199ED9D92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B5A7AD-2FFC-76C9-1EDC-A071D745F0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F1E5C04C-594E-A1AA-834E-E559646E7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9481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DF3A8-9AFD-8F83-EF14-37845C765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74C9-6112-30C9-8EF7-4F87847510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11419C-BF48-C123-BFDB-FCF51C4E7A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cartoon of a person with a sword and a string&#10;&#10;AI-generated content may be incorrect.">
            <a:extLst>
              <a:ext uri="{FF2B5EF4-FFF2-40B4-BE49-F238E27FC236}">
                <a16:creationId xmlns:a16="http://schemas.microsoft.com/office/drawing/2014/main" id="{364CFF38-A669-9B66-7334-42E7F3894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05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DE4B3-C436-5BDD-B982-6C6C7C30A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2A030-749F-CDA4-6798-23FC094A2C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951870-FE74-F29E-27D6-FCD0DACE38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two people running&#10;&#10;AI-generated content may be incorrect.">
            <a:extLst>
              <a:ext uri="{FF2B5EF4-FFF2-40B4-BE49-F238E27FC236}">
                <a16:creationId xmlns:a16="http://schemas.microsoft.com/office/drawing/2014/main" id="{967F1A7D-A75F-9D71-B669-2B9DC3EE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953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F6778-7254-99EF-88B2-F67117B82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F3FD9-681E-63DB-763D-1F8D904356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0ED380-3DA0-2EE7-00A3-EDF516F82D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poster with text and images of different objects&#10;&#10;AI-generated content may be incorrect.">
            <a:extLst>
              <a:ext uri="{FF2B5EF4-FFF2-40B4-BE49-F238E27FC236}">
                <a16:creationId xmlns:a16="http://schemas.microsoft.com/office/drawing/2014/main" id="{1FAE6DA6-B9E1-A290-E903-EBFC1545FC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999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F3E95-0BD2-83C3-9165-8ABA23CCB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C92F6-955F-4D47-E3BC-E25F0DC9E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95DB6F-E0F4-3812-D159-5D69386FEC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person holding a stick to a bear&#10;&#10;AI-generated content may be incorrect.">
            <a:extLst>
              <a:ext uri="{FF2B5EF4-FFF2-40B4-BE49-F238E27FC236}">
                <a16:creationId xmlns:a16="http://schemas.microsoft.com/office/drawing/2014/main" id="{1636461D-1AD5-7BFA-49FB-C313DCC04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2900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2A8B1-AFDA-648D-62D1-92DE0846C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F1767-75FB-BCDD-26B5-A0FF20D598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3588C-1471-B46B-70CD-65F060BB65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og standing in a grassy area&#10;&#10;AI-generated content may be incorrect.">
            <a:extLst>
              <a:ext uri="{FF2B5EF4-FFF2-40B4-BE49-F238E27FC236}">
                <a16:creationId xmlns:a16="http://schemas.microsoft.com/office/drawing/2014/main" id="{D6DE7A70-40A3-CD23-03F7-D03355F85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373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5DB84-003E-689B-D353-0CC05A2CC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B08E5-1328-CAAA-4ED3-526D19E12C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6F087F-7F19-6CDC-4E2A-4EDD8C3671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B84B175C-2A34-0C0B-E71D-9B770D009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6282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A2139-94B4-E7CC-53A7-72F90571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03C45-6F60-071B-C70B-FB0D8CEFD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891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43B66-3C08-4CFE-4979-7AF8A04E5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2A7AD-A463-F82D-D8B7-689E44EA6C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763E77-7A48-55E0-BF8C-DD0C382667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73708F30-8741-9626-7E37-7370D664A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113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51E59-079C-B564-46CE-B587A714A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9EB1E-01AE-2CD8-A0DE-1627DD8137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57C4BE-F9E9-1B12-020A-8C7C5E104C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D9E64074-DCC2-8AD4-680D-B66558D14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753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0C712-4310-C0DF-2C5F-8877A6E8C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BEB19-21C7-3150-E774-23C159DC1A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B9C2DE-53BD-5E67-151D-63D578BA1C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een rectangular sign with text&#10;&#10;AI-generated content may be incorrect.">
            <a:extLst>
              <a:ext uri="{FF2B5EF4-FFF2-40B4-BE49-F238E27FC236}">
                <a16:creationId xmlns:a16="http://schemas.microsoft.com/office/drawing/2014/main" id="{D2BA167D-4678-BAA4-B85C-05E84F89B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1165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57BFD-98F7-52F5-D1CB-5A625ADB7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A5E7E-9CA8-CF13-D3F7-016C6EE760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5EF573-21C4-4A60-1F70-8CC788C443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839918A6-3E3F-F29D-836F-358473D2A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838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9F0C1-D1BC-4C27-41C9-DA593F800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E5EF5-354D-4D75-4C00-3B40C9BF37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F7BAD5-B13E-511E-B3B0-4B664EFE47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13C305A6-4FAB-7E4D-F5D2-A0F219620C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6935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A0FAF-808E-AF6E-4029-3FD0C6FEC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770B5-1E24-8858-F15E-8036B8D5DF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9A202E-A906-1475-C561-32FE02A086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screenshot of a book&#10;&#10;AI-generated content may be incorrect.">
            <a:extLst>
              <a:ext uri="{FF2B5EF4-FFF2-40B4-BE49-F238E27FC236}">
                <a16:creationId xmlns:a16="http://schemas.microsoft.com/office/drawing/2014/main" id="{4A4E91E8-D916-0941-3A19-F992D047B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2733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6D893-106A-5156-57B8-B2ADB00E2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BB852-21A3-7718-10A3-9DB224D12F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0B0A82-1362-5FC3-F140-6D6527932D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C9C09944-E623-D6E8-8E16-2CD27C7EE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76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6C802-3C42-F0DF-3841-A3F61B5BC7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6690D9-BFEA-D6A4-6A6C-C6C2E6E342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different pictures&#10;&#10;AI-generated content may be incorrect.">
            <a:extLst>
              <a:ext uri="{FF2B5EF4-FFF2-40B4-BE49-F238E27FC236}">
                <a16:creationId xmlns:a16="http://schemas.microsoft.com/office/drawing/2014/main" id="{9D6A76E2-C050-E224-F31D-B4121EC3C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415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06BE1-CB52-42C6-C30E-899905EB0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B1938-1605-1AD3-E85C-1AC769DF73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D9A592-823D-2A16-FF03-E035493DF4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frame with white text&#10;&#10;AI-generated content may be incorrect.">
            <a:extLst>
              <a:ext uri="{FF2B5EF4-FFF2-40B4-BE49-F238E27FC236}">
                <a16:creationId xmlns:a16="http://schemas.microsoft.com/office/drawing/2014/main" id="{5FD97DCD-9053-4F31-220A-5247510EF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2407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E1C0D-9610-5A4B-0972-3F1D760B5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BAB4A-7E44-13EF-BAE4-12B021694C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F2D18F-39FB-FF66-06D1-DAAA72AA2E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and white text on a blue background&#10;&#10;AI-generated content may be incorrect.">
            <a:extLst>
              <a:ext uri="{FF2B5EF4-FFF2-40B4-BE49-F238E27FC236}">
                <a16:creationId xmlns:a16="http://schemas.microsoft.com/office/drawing/2014/main" id="{B78514A1-CDF2-5D44-B604-CDDBF87E0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1696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AB0C7-A8D7-4DAC-5554-9BF3C3D73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4D8C8-1A5D-D5C0-5F3E-9D046A747E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6AA918-EC35-EDE4-A07E-0892AD9CB6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ird on a branch&#10;&#10;AI-generated content may be incorrect.">
            <a:extLst>
              <a:ext uri="{FF2B5EF4-FFF2-40B4-BE49-F238E27FC236}">
                <a16:creationId xmlns:a16="http://schemas.microsoft.com/office/drawing/2014/main" id="{032511B9-4512-7D19-57C0-93654F783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616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440CA-9EB8-557E-A7EC-9FE64623B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4FAF5-3D1B-BAD7-56B0-CE746FE70A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DE69CB-1E78-5F6E-87C9-ED12967FEE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9014C337-51B9-1214-F0DE-3523E9157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852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8515F-C01B-2B43-68BC-8E4305069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4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074C602-2C95-8CEF-DCA1-7ADF87CA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632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E69A-71FA-1273-DA3D-A21D92D9C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34A23-DF4B-393E-6B35-8B4206F471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A35EA9-62E8-58B4-FA32-7A682C6404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F4E7F745-15AD-87F2-0F18-E8D5481E3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1612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0E9B6-A870-9CDD-B23A-FD86B6E64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2B3DA-9B1C-E525-794F-74D1548726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AA0E66-C5FF-D4E3-FDED-74C4FC6B9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&#10;&#10;AI-generated content may be incorrect.">
            <a:extLst>
              <a:ext uri="{FF2B5EF4-FFF2-40B4-BE49-F238E27FC236}">
                <a16:creationId xmlns:a16="http://schemas.microsoft.com/office/drawing/2014/main" id="{BFF5E586-FBE1-142B-539A-19E10E8AF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613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737A2-951B-AC55-3226-A453FD2CE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2F3D5-3852-35A5-B1D5-B513C903E6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0739C9-0225-F099-AA2E-B917C3BAE9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men wearing armor holding shields&#10;&#10;AI-generated content may be incorrect.">
            <a:extLst>
              <a:ext uri="{FF2B5EF4-FFF2-40B4-BE49-F238E27FC236}">
                <a16:creationId xmlns:a16="http://schemas.microsoft.com/office/drawing/2014/main" id="{A965E74C-1DA6-E90D-C0E3-37336F5CC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822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5A9EF-9F7F-C0FB-9045-0E2CECA64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51BF2-521A-6B5C-691C-BDF9D66D73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529C3C-1437-AEF9-121F-7D8B598C36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fox walking on rocks&#10;&#10;AI-generated content may be incorrect.">
            <a:extLst>
              <a:ext uri="{FF2B5EF4-FFF2-40B4-BE49-F238E27FC236}">
                <a16:creationId xmlns:a16="http://schemas.microsoft.com/office/drawing/2014/main" id="{D9506C8F-FE0B-7629-543D-B6ADC5737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224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04E2C-C723-8B56-074E-18D192C5F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8F599-E586-DB1C-83F0-957BBF80F4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782B52-CD38-4996-B77E-96B0713CFE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olf walking in the woods&#10;&#10;AI-generated content may be incorrect.">
            <a:extLst>
              <a:ext uri="{FF2B5EF4-FFF2-40B4-BE49-F238E27FC236}">
                <a16:creationId xmlns:a16="http://schemas.microsoft.com/office/drawing/2014/main" id="{8DFBFCB0-6F02-CE01-9E72-4E524B985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229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D3C8F-F8F7-B115-F85F-47A3C86A0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4A394-4EA8-A6B3-0338-5C34B7BE29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6D74FF-CDE6-D35B-D0AC-5A5BC21932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8CBA6711-6CA7-7FAB-1230-DC3FD37C6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7012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D7ACD-712E-D6D6-C67F-BA5009328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29A32-9DE8-251F-2AC6-AA089107DA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FD6A1A-BBD1-50CB-7848-BBDD521800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fly&#10;&#10;AI-generated content may be incorrect.">
            <a:extLst>
              <a:ext uri="{FF2B5EF4-FFF2-40B4-BE49-F238E27FC236}">
                <a16:creationId xmlns:a16="http://schemas.microsoft.com/office/drawing/2014/main" id="{33CA2EF3-41F8-5156-C438-E0398A8FA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375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F2533-A034-56DE-2F69-122543C33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60281-1BB2-020C-ACA1-31AF17A51B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F64474-56D7-3A9E-5365-D9FEEF8D3A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heetah running on grass&#10;&#10;AI-generated content may be incorrect.">
            <a:extLst>
              <a:ext uri="{FF2B5EF4-FFF2-40B4-BE49-F238E27FC236}">
                <a16:creationId xmlns:a16="http://schemas.microsoft.com/office/drawing/2014/main" id="{1918A516-3C7C-8EAA-84EC-2F288CD46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840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700B1-E7AB-0968-A7C5-A70ADFC22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4AA94-3130-3655-BE3A-E7D0A52C36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8C6DCD-E326-8BDA-0C2B-AF3D249D36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olf with its mouth open&#10;&#10;AI-generated content may be incorrect.">
            <a:extLst>
              <a:ext uri="{FF2B5EF4-FFF2-40B4-BE49-F238E27FC236}">
                <a16:creationId xmlns:a16="http://schemas.microsoft.com/office/drawing/2014/main" id="{3872B4B9-FD5C-EAA3-DC65-03E6DBDB6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136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F1DB3-8FDD-F720-13E7-BAEA1341C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3053B-DB01-7FBD-441A-B44465A988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86CE46-5145-CA51-8A6C-5EF101D1CF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C69509-992B-969D-0485-A3B5FF86A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450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77201-C285-BA4A-55C2-9EA824386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D709B-975F-809C-114C-7645089410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B00E68-3DE1-601E-B753-567AA25F56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moth&#10;&#10;AI-generated content may be incorrect.">
            <a:extLst>
              <a:ext uri="{FF2B5EF4-FFF2-40B4-BE49-F238E27FC236}">
                <a16:creationId xmlns:a16="http://schemas.microsoft.com/office/drawing/2014/main" id="{423F3E77-7AEB-7CE7-261A-CCC26685C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569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B2C55-082A-49BD-B40E-EDD228F80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F7C61-6F16-D7BD-22E0-A882907326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131538-653F-1B48-2F37-B7F93184DC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een rectangular sign with text&#10;&#10;AI-generated content may be incorrect.">
            <a:extLst>
              <a:ext uri="{FF2B5EF4-FFF2-40B4-BE49-F238E27FC236}">
                <a16:creationId xmlns:a16="http://schemas.microsoft.com/office/drawing/2014/main" id="{8D45402F-9518-18CD-9AA4-716DFF6BD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351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8881B-3ABA-2A61-6772-717F4F8EF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D178-160F-17D0-F787-79DA8AD6F6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27861E-6707-A5B6-ED8D-D3D1946278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F57563CA-BCDE-7C73-C836-14376019F4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330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C9207-17F6-7A90-A030-0300094F0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FF5EF-D2D8-AC39-E9C3-1378974658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A5080E-C8B5-18D0-C5AA-A7A4045D70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DD951D2F-D9E5-CF6D-14E3-BF2226714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749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7EE1C-F917-05C2-93F2-C36043676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DF117-D25B-6D96-94D1-12DA79E27B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617AED-54D6-08CC-460F-9B2386478F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brown rectangular sign with white text&#10;&#10;AI-generated content may be incorrect.">
            <a:extLst>
              <a:ext uri="{FF2B5EF4-FFF2-40B4-BE49-F238E27FC236}">
                <a16:creationId xmlns:a16="http://schemas.microsoft.com/office/drawing/2014/main" id="{56D9462A-46C2-CEC1-E7A4-48FC6239A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8168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04A0D-C4DD-3EB4-239A-77747919B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C3798-894B-1CFB-DEC9-093A7492BF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FFCBB3-8370-656E-E8E7-4D38F802AF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collage of images of two people&#10;&#10;AI-generated content may be incorrect.">
            <a:extLst>
              <a:ext uri="{FF2B5EF4-FFF2-40B4-BE49-F238E27FC236}">
                <a16:creationId xmlns:a16="http://schemas.microsoft.com/office/drawing/2014/main" id="{92D9FEF4-C56B-7EF5-9AC5-2750DF68FA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351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66EA8-2215-20EA-982C-F53F36B35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FDBA2-9622-DE89-63D9-EF13C6A782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06B2FB-16D4-E9B0-147E-EF80A70882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animals&#10;&#10;AI-generated content may be incorrect.">
            <a:extLst>
              <a:ext uri="{FF2B5EF4-FFF2-40B4-BE49-F238E27FC236}">
                <a16:creationId xmlns:a16="http://schemas.microsoft.com/office/drawing/2014/main" id="{ABCBF14C-22E4-5813-FC34-C074618EC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799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3FD25-8C5E-AFBF-D29C-13E0F442B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4654-79DB-9F6E-1411-DF626D0884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7209E4-574F-4757-6D5B-0039887ED3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background with photos and text&#10;&#10;AI-generated content may be incorrect.">
            <a:extLst>
              <a:ext uri="{FF2B5EF4-FFF2-40B4-BE49-F238E27FC236}">
                <a16:creationId xmlns:a16="http://schemas.microsoft.com/office/drawing/2014/main" id="{89AA5ECC-3DC8-F4A6-8F7B-100364491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870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2DFF1-9701-1AAA-4F4E-303B5F579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B614C-D943-07C8-4C3C-A722B3A4F6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37D263-9DF7-5FF8-0D01-1EF20339EF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ug on a leaf&#10;&#10;AI-generated content may be incorrect.">
            <a:extLst>
              <a:ext uri="{FF2B5EF4-FFF2-40B4-BE49-F238E27FC236}">
                <a16:creationId xmlns:a16="http://schemas.microsoft.com/office/drawing/2014/main" id="{576ED534-4E4A-4B44-E686-5AE9676D5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737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154FB-1745-6066-726A-4D204EDCC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ECC37-308B-F91A-6179-5C8C3F3475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A3869-EBEA-7A62-6CE1-86A2794440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brown rectangular sign with white text&#10;&#10;AI-generated content may be incorrect.">
            <a:extLst>
              <a:ext uri="{FF2B5EF4-FFF2-40B4-BE49-F238E27FC236}">
                <a16:creationId xmlns:a16="http://schemas.microsoft.com/office/drawing/2014/main" id="{06FC495F-9D5F-087D-32BA-E0CD9F0C2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841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23044-66FB-31FF-BDB1-1F8416A5B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FE344-5272-FD17-62ED-50766AC7B7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Day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595665-1394-1DB4-4432-DEA4AB8994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7360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42A1B-C5D1-D014-FA64-F78DC5941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6A6E3-CA4F-BBC2-8551-ABBBED093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43FD44-CFF1-2A3D-8B9C-2B81DEA0F1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&#10;&#10;AI-generated content may be incorrect.">
            <a:extLst>
              <a:ext uri="{FF2B5EF4-FFF2-40B4-BE49-F238E27FC236}">
                <a16:creationId xmlns:a16="http://schemas.microsoft.com/office/drawing/2014/main" id="{6F17E378-796D-8A00-6A0B-D6211A10D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7301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ECC1B-BCD0-6E75-70A7-F14E7929A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3A2E8-F9C9-9B58-CB0F-9E4B5620F7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D8ED5C-CE9D-31DE-8CC1-697C23CB6A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&#10;&#10;AI-generated content may be incorrect.">
            <a:extLst>
              <a:ext uri="{FF2B5EF4-FFF2-40B4-BE49-F238E27FC236}">
                <a16:creationId xmlns:a16="http://schemas.microsoft.com/office/drawing/2014/main" id="{7C36027B-A11A-8E3C-8893-02E5A0F58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6019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CD8D8-2EC7-BFFC-183C-64DEB649D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C109-9E59-332D-AB64-6768D7C0BC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3612A-9686-0CAF-0C44-66D4DBAEB7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holding religious objects&#10;&#10;AI-generated content may be incorrect.">
            <a:extLst>
              <a:ext uri="{FF2B5EF4-FFF2-40B4-BE49-F238E27FC236}">
                <a16:creationId xmlns:a16="http://schemas.microsoft.com/office/drawing/2014/main" id="{028574BE-EE1B-B579-B54D-5D84C60E4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0955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DFF28-2850-CDD8-4978-BB5D56D90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97CA2-0A6E-BE28-0596-1F7932C421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466A46-EF2E-1774-DE1A-3A8C61066C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een rectangular sign with text&#10;&#10;AI-generated content may be incorrect.">
            <a:extLst>
              <a:ext uri="{FF2B5EF4-FFF2-40B4-BE49-F238E27FC236}">
                <a16:creationId xmlns:a16="http://schemas.microsoft.com/office/drawing/2014/main" id="{82CA2970-68DB-EA2F-F9C8-D23062ACD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8934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21869-ED2C-0643-72B5-33AB37781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A9414-DA23-E572-F5BB-586C854691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01A51E-CC4D-7232-B397-C5E0E6A6F4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87967B94-2262-CB8A-25D6-A3D0C49F9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27683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4CDE8-766A-08A4-C337-60253A082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A56C1-33F9-6116-C278-92A4429300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196709-6296-FF2A-6E15-6FCFC769FA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FEB24BF6-4661-EF8F-58DA-D70211E30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237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F2138-FE43-F465-8E21-20F02898A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B8426-60BA-670E-94D9-40590457E3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D18CD5-E3E5-14AC-C926-EEEF78FC3B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animals&#10;&#10;AI-generated content may be incorrect.">
            <a:extLst>
              <a:ext uri="{FF2B5EF4-FFF2-40B4-BE49-F238E27FC236}">
                <a16:creationId xmlns:a16="http://schemas.microsoft.com/office/drawing/2014/main" id="{D689BBB2-B2EF-491C-AD2B-FD54E068F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92566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5E3B8-D16D-6F4A-D6CA-0C10E46D1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3B663-34C8-B728-E342-BEC53BA3E9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B30D7-C1C8-4B0C-8712-8D668DD178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brown rectangular sign with white text&#10;&#10;AI-generated content may be incorrect.">
            <a:extLst>
              <a:ext uri="{FF2B5EF4-FFF2-40B4-BE49-F238E27FC236}">
                <a16:creationId xmlns:a16="http://schemas.microsoft.com/office/drawing/2014/main" id="{433BF2C1-9479-8D98-A692-3B2C1486B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7306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FA7EA-6E5C-E5CF-5437-E42819135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956FC-28AB-A0D0-A709-69C538E19E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2CFFC5-DBEC-8BA0-D93B-A11F0CF6BB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oster with text and images&#10;&#10;AI-generated content may be incorrect.">
            <a:extLst>
              <a:ext uri="{FF2B5EF4-FFF2-40B4-BE49-F238E27FC236}">
                <a16:creationId xmlns:a16="http://schemas.microsoft.com/office/drawing/2014/main" id="{25BB1002-8D0D-DFF1-A4B4-6E5F30EF2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77618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C558D-0645-FE57-6421-1319D4819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C1BEE-B808-F698-27DC-7228749C2C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15503A-7511-0D06-5EBC-E28792A195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yellow and orange card with a letter&#10;&#10;AI-generated content may be incorrect.">
            <a:extLst>
              <a:ext uri="{FF2B5EF4-FFF2-40B4-BE49-F238E27FC236}">
                <a16:creationId xmlns:a16="http://schemas.microsoft.com/office/drawing/2014/main" id="{4CE203B6-0F4F-537A-15AB-7A272DAAD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0381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C74EC-2B33-BFB0-7759-E4F8A98A4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87E80-A279-6CCB-DE97-47E384BDBB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388720-DEF2-739D-00BA-D56787AB0D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een card with a letter m and hearts&#10;&#10;AI-generated content may be incorrect.">
            <a:extLst>
              <a:ext uri="{FF2B5EF4-FFF2-40B4-BE49-F238E27FC236}">
                <a16:creationId xmlns:a16="http://schemas.microsoft.com/office/drawing/2014/main" id="{5B6C05BC-7624-5D96-7143-544AD36F7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3090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DD2A6-C601-01AF-8ABE-905A51F70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6FB3B-FF3C-1CF5-D1B2-12B3692ADA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639704-E6E4-3E99-1041-ED04C9A2A1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collage of a story&#10;&#10;AI-generated content may be incorrect.">
            <a:extLst>
              <a:ext uri="{FF2B5EF4-FFF2-40B4-BE49-F238E27FC236}">
                <a16:creationId xmlns:a16="http://schemas.microsoft.com/office/drawing/2014/main" id="{9CFDF452-E17D-6AE2-4789-C32EEA43E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1733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F5506-0F5A-8C11-4747-DB7461F93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0034-21C8-9B25-0BB7-A1603D9B8E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B980AC-8F6F-D2AD-AEEB-B4912FEEDF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ow eating grass&#10;&#10;AI-generated content may be incorrect.">
            <a:extLst>
              <a:ext uri="{FF2B5EF4-FFF2-40B4-BE49-F238E27FC236}">
                <a16:creationId xmlns:a16="http://schemas.microsoft.com/office/drawing/2014/main" id="{D839B258-1BC1-B577-0954-6A13FE90D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539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03D4C-3C9B-208E-F858-0095EACC1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9C96F-2BAA-7889-B393-7B29972712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D72E-CA52-B9EE-BA8F-28D016CA35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oster with text and images&#10;&#10;AI-generated content may be incorrect.">
            <a:extLst>
              <a:ext uri="{FF2B5EF4-FFF2-40B4-BE49-F238E27FC236}">
                <a16:creationId xmlns:a16="http://schemas.microsoft.com/office/drawing/2014/main" id="{E29DC444-2316-4E29-1D27-06C777C326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672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BFC96-A72B-EDDC-5F87-84F4F3B50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5D8FA-1A60-7C60-31AC-E9BA89D9E0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C32EC5-83C8-B968-3AFF-029C65BBE8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animals with text&#10;&#10;AI-generated content may be incorrect.">
            <a:extLst>
              <a:ext uri="{FF2B5EF4-FFF2-40B4-BE49-F238E27FC236}">
                <a16:creationId xmlns:a16="http://schemas.microsoft.com/office/drawing/2014/main" id="{1C4DA7C8-AA0D-2924-540F-5BC6D03FF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519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2D42C-AF81-CF10-4782-B90367E63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4F48E-D1F8-F6AA-1D70-D20C094DB2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9A951B-8489-F083-B744-94361C4E15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58320C-F2A9-34FB-20F9-A92BEDDE0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17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5832</TotalTime>
  <Words>10</Words>
  <Application>Microsoft Office PowerPoint</Application>
  <PresentationFormat>Widescreen</PresentationFormat>
  <Paragraphs>5</Paragraphs>
  <Slides>76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0" baseType="lpstr">
      <vt:lpstr>Aptos</vt:lpstr>
      <vt:lpstr>Aptos Display</vt:lpstr>
      <vt:lpstr>Arial</vt:lpstr>
      <vt:lpstr>Office Theme</vt:lpstr>
      <vt:lpstr>PowerPoint Presentation</vt:lpstr>
      <vt:lpstr>Day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Stacia McKeever</dc:creator>
  <cp:lastModifiedBy>Stacia McKeever</cp:lastModifiedBy>
  <cp:revision>7</cp:revision>
  <dcterms:created xsi:type="dcterms:W3CDTF">2025-10-06T17:45:18Z</dcterms:created>
  <dcterms:modified xsi:type="dcterms:W3CDTF">2026-06-11T20:22:38Z</dcterms:modified>
</cp:coreProperties>
</file>