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60" r:id="rId3"/>
    <p:sldId id="262" r:id="rId4"/>
    <p:sldId id="263" r:id="rId5"/>
    <p:sldId id="272" r:id="rId6"/>
    <p:sldId id="261" r:id="rId7"/>
    <p:sldId id="268" r:id="rId8"/>
    <p:sldId id="264" r:id="rId9"/>
    <p:sldId id="273" r:id="rId10"/>
    <p:sldId id="259" r:id="rId11"/>
    <p:sldId id="269" r:id="rId12"/>
    <p:sldId id="265" r:id="rId13"/>
    <p:sldId id="274" r:id="rId14"/>
    <p:sldId id="258" r:id="rId15"/>
    <p:sldId id="270" r:id="rId16"/>
    <p:sldId id="266" r:id="rId17"/>
    <p:sldId id="275" r:id="rId18"/>
    <p:sldId id="257" r:id="rId19"/>
    <p:sldId id="271" r:id="rId20"/>
    <p:sldId id="267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737E3-40AE-4332-BF3A-FD5AD1EE33EF}" v="11" dt="2025-09-11T17:31:28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6151165a1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6151165a1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1C9DB1E3-FB74-67D7-68F4-EE9F94215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EF979BF9-91C4-DBD0-3830-88D10E1DF0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4E49812-915A-EAB9-A80D-99C335090F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445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6c5ec03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6c5ec03f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63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005D7999-9C1F-069D-68C1-6D0F6A453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26E07958-D625-5A83-BAC8-D84F7EBF85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6A3380C-8E88-0317-8125-D1002C2647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304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151165a1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151165a1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AE217C0-CF97-8551-89EE-3844AD9D1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37AC51A6-CE67-A924-581F-650CA1EDC3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5B3EC903-0CAE-4314-C00F-4A4AD23686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404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6c5ec03f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6c5ec03f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1AA1C359-17B2-FCEE-58C7-F007ED547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17E350C5-3F17-69C6-2AB9-1A7B8C6857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BC1332AC-1506-4C5C-FC61-DC03701337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285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151165a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151165a1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C769840-F82A-907D-BA30-04962C45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E9708D53-462C-8775-D153-7604F7CEFA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FCBCEE3-CACD-DD99-E5FC-815855657F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24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151165a1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151165a1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6c5ec03f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6c5ec03f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6c5ec03f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6c5ec03f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C1AC2303-4D5D-5687-B81F-3D4261AF2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64327DE4-1CA3-6880-AD2D-F6A9DB45A8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078A999-2A0E-0063-FB35-049B1B5FE6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752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151165a1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151165a1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28613594-FD2E-56CC-B69E-813DFC8CC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DA6E2AA4-FFC9-979C-502D-8A436FD206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887A3AAE-2302-278D-FCE5-B0EF488F5D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31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6c5ec03f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6c5ec03f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11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77D9D2C0-7B27-3451-8B4A-0D7E44FE9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3A41CEB5-9CD5-1EB5-9796-A1EF4178C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EAA76C2A-D81A-144C-2A0F-00D3DA153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98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Recipient Child Slides - Logo Pa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6" title="Recipient Child Slides - Luciana Pa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1BBEEA9C-A719-7C84-E408-ACD3DA3A2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DAD8BD8A-CDBE-66B7-AA42-DB9C84E1A59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7E4F99A7-515C-0E94-DFEF-03EC3993D65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Logo Page.jpg">
            <a:extLst>
              <a:ext uri="{FF2B5EF4-FFF2-40B4-BE49-F238E27FC236}">
                <a16:creationId xmlns:a16="http://schemas.microsoft.com/office/drawing/2014/main" id="{E5B69B78-F98E-2265-0774-9D567D4C2B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01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6" title="Day 3 - 2025 06 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2352450" y="4422375"/>
            <a:ext cx="44391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? ? ? MEALS</a:t>
            </a:r>
            <a:endParaRPr sz="29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7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9115FB5F-35FE-7A91-75E6-DFA972258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824B23DF-43B9-B947-F3CC-E39B39FA350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2C8A0ABF-A4C5-00DF-DCD6-45E049B1AA7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Recipient Child Slides - Logo Page.jpg">
            <a:extLst>
              <a:ext uri="{FF2B5EF4-FFF2-40B4-BE49-F238E27FC236}">
                <a16:creationId xmlns:a16="http://schemas.microsoft.com/office/drawing/2014/main" id="{AF306779-4F3A-A214-D263-F00CB05696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18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 title="Recipient Child Slides - Hugo Pa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B4CB579D-2BBB-761D-0455-FBFE670F5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339AA7AA-29A4-21A3-4F9B-A69DCE8FCEB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76B3DD5B-7BD9-E031-DE90-14B4D276B3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Logo Page.jpg">
            <a:extLst>
              <a:ext uri="{FF2B5EF4-FFF2-40B4-BE49-F238E27FC236}">
                <a16:creationId xmlns:a16="http://schemas.microsoft.com/office/drawing/2014/main" id="{BC55BF91-35C6-458E-C6DD-C13A5398DD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464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7" title="Day 4 - 2025 06 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2352450" y="4422375"/>
            <a:ext cx="44391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? ? ? MEALS</a:t>
            </a:r>
            <a:endParaRPr sz="29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53499535-441C-7593-6166-420652F07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89E9EA3A-A548-7AFC-FC83-67099509B9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BB347532-8A83-E9E3-8E8D-57E253757F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Recipient Child Slides - Logo Page.jpg">
            <a:extLst>
              <a:ext uri="{FF2B5EF4-FFF2-40B4-BE49-F238E27FC236}">
                <a16:creationId xmlns:a16="http://schemas.microsoft.com/office/drawing/2014/main" id="{0076EA1F-DC76-F38F-7736-70F7AE5849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7509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 title="Recipient Child Slides - Sebastian Pa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1AB26E0B-4C2E-A098-62A3-48069BE77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A948B995-4E66-3D61-AF69-608294C9AA5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33B7C1DF-64CF-B87F-3B6E-0CB99C7C7A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Logo Page.jpg">
            <a:extLst>
              <a:ext uri="{FF2B5EF4-FFF2-40B4-BE49-F238E27FC236}">
                <a16:creationId xmlns:a16="http://schemas.microsoft.com/office/drawing/2014/main" id="{9E390256-BC65-D111-460E-F87EDEE2F8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89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7" title="Recipient Child Slides - Hani Pa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8" title="Day 5 - 2025 06 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2352450" y="4422375"/>
            <a:ext cx="44391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? ? ? MEALS</a:t>
            </a:r>
            <a:endParaRPr sz="29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Logo Pa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 title="Day 1 - 2025 06 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E3D2C7FA-8BA4-79EB-F0E9-9E70D1361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B3EB7785-F4B0-1770-F547-AC9E8EA4B98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4C7E346-ADBD-339D-9A1F-EC92EA969E2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Recipient Child Slides - Logo Page.jpg">
            <a:extLst>
              <a:ext uri="{FF2B5EF4-FFF2-40B4-BE49-F238E27FC236}">
                <a16:creationId xmlns:a16="http://schemas.microsoft.com/office/drawing/2014/main" id="{3618B382-86FF-E009-0306-697ECAF853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27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8" title="Recipient Child Slides - Ivanna Pag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32626F29-79E8-0805-F019-869ED589D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08E82B66-DA33-63A6-F8C1-BA83AB397B2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9CEA68B9-5772-9D81-B69C-A6B2CEC295A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Logo Page.jpg">
            <a:extLst>
              <a:ext uri="{FF2B5EF4-FFF2-40B4-BE49-F238E27FC236}">
                <a16:creationId xmlns:a16="http://schemas.microsoft.com/office/drawing/2014/main" id="{25C54221-95ED-3C74-4608-DF745F1C7F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84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5" title="Day 2 - 2025 06 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352450" y="4422375"/>
            <a:ext cx="44391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? ? ? MEALS</a:t>
            </a:r>
            <a:endParaRPr sz="290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A67D5E9D-E6AA-8BB3-72CD-84FD85377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extLst>
              <a:ext uri="{FF2B5EF4-FFF2-40B4-BE49-F238E27FC236}">
                <a16:creationId xmlns:a16="http://schemas.microsoft.com/office/drawing/2014/main" id="{19A59931-4B0E-6F8F-E1DA-15A83DA8EEA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51A995AF-F244-7462-A941-65930489876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 title="Recipient Child Slides - Logo Page.jpg">
            <a:extLst>
              <a:ext uri="{FF2B5EF4-FFF2-40B4-BE49-F238E27FC236}">
                <a16:creationId xmlns:a16="http://schemas.microsoft.com/office/drawing/2014/main" id="{7C77F954-B324-2887-0DDF-29A5A2F806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5613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</Words>
  <Application>Microsoft Office PowerPoint</Application>
  <PresentationFormat>On-screen Show (16:9)</PresentationFormat>
  <Paragraphs>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Stacia McKeever</cp:lastModifiedBy>
  <cp:revision>1</cp:revision>
  <dcterms:modified xsi:type="dcterms:W3CDTF">2025-09-11T17:31:34Z</dcterms:modified>
</cp:coreProperties>
</file>