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ia McKeever" userId="10231998_tp_dropbox_plus" providerId="OAuth2" clId="{FCF2BDA7-08AB-4A88-A356-04883A3AFBE1}"/>
    <pc:docChg chg="addSld modSld sldOrd">
      <pc:chgData name="Stacia McKeever" userId="10231998_tp_dropbox_plus" providerId="OAuth2" clId="{FCF2BDA7-08AB-4A88-A356-04883A3AFBE1}" dt="2025-09-11T17:24:05.397" v="2"/>
      <pc:docMkLst>
        <pc:docMk/>
      </pc:docMkLst>
      <pc:sldChg chg="add">
        <pc:chgData name="Stacia McKeever" userId="10231998_tp_dropbox_plus" providerId="OAuth2" clId="{FCF2BDA7-08AB-4A88-A356-04883A3AFBE1}" dt="2025-09-11T17:23:49.357" v="0"/>
        <pc:sldMkLst>
          <pc:docMk/>
          <pc:sldMk cId="2570225912" sldId="262"/>
        </pc:sldMkLst>
      </pc:sldChg>
      <pc:sldChg chg="add ord modNotes">
        <pc:chgData name="Stacia McKeever" userId="10231998_tp_dropbox_plus" providerId="OAuth2" clId="{FCF2BDA7-08AB-4A88-A356-04883A3AFBE1}" dt="2025-09-11T17:23:59.113" v="1"/>
        <pc:sldMkLst>
          <pc:docMk/>
          <pc:sldMk cId="1979905535" sldId="263"/>
        </pc:sldMkLst>
      </pc:sldChg>
      <pc:sldChg chg="add ord modNotes">
        <pc:chgData name="Stacia McKeever" userId="10231998_tp_dropbox_plus" providerId="OAuth2" clId="{FCF2BDA7-08AB-4A88-A356-04883A3AFBE1}" dt="2025-09-11T17:24:05.397" v="2"/>
        <pc:sldMkLst>
          <pc:docMk/>
          <pc:sldMk cId="2384293888" sldId="264"/>
        </pc:sldMkLst>
      </pc:sldChg>
      <pc:sldChg chg="add">
        <pc:chgData name="Stacia McKeever" userId="10231998_tp_dropbox_plus" providerId="OAuth2" clId="{FCF2BDA7-08AB-4A88-A356-04883A3AFBE1}" dt="2025-09-11T17:23:49.357" v="0"/>
        <pc:sldMkLst>
          <pc:docMk/>
          <pc:sldMk cId="394905923" sldId="265"/>
        </pc:sldMkLst>
      </pc:sldChg>
      <pc:sldChg chg="add">
        <pc:chgData name="Stacia McKeever" userId="10231998_tp_dropbox_plus" providerId="OAuth2" clId="{FCF2BDA7-08AB-4A88-A356-04883A3AFBE1}" dt="2025-09-11T17:23:49.357" v="0"/>
        <pc:sldMkLst>
          <pc:docMk/>
          <pc:sldMk cId="4214432784" sldId="266"/>
        </pc:sldMkLst>
      </pc:sldChg>
      <pc:sldChg chg="add">
        <pc:chgData name="Stacia McKeever" userId="10231998_tp_dropbox_plus" providerId="OAuth2" clId="{FCF2BDA7-08AB-4A88-A356-04883A3AFBE1}" dt="2025-09-11T17:23:49.357" v="0"/>
        <pc:sldMkLst>
          <pc:docMk/>
          <pc:sldMk cId="1945360341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6c5ec03f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6c5ec03f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6c5ec03f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6c5ec03f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6c5ec03f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6c5ec03f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6c5ec03f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6c5ec03f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6c5ec03f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6c5ec03f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title="Logo Pag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 title="Day 1 - 2025 06 0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 title="Day 2 - 2025 06 0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2352450" y="4422375"/>
            <a:ext cx="44391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</a:rPr>
              <a:t>? ? ? MEALS</a:t>
            </a:r>
            <a:endParaRPr sz="29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6" title="Day 3 - 2025 06 0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2352450" y="4422375"/>
            <a:ext cx="44391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</a:rPr>
              <a:t>? ? ? MEALS</a:t>
            </a:r>
            <a:endParaRPr sz="29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7" title="Day 4 - 2025 06 0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2352450" y="4422375"/>
            <a:ext cx="44391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</a:rPr>
              <a:t>? ? ? MEALS</a:t>
            </a:r>
            <a:endParaRPr sz="29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8" title="Day 5 - 2025 06 0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2352450" y="4422375"/>
            <a:ext cx="44391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</a:rPr>
              <a:t>? ? ? MEALS</a:t>
            </a:r>
            <a:endParaRPr sz="29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On-screen Show (16:9)</PresentationFormat>
  <Paragraphs>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Stacia McKeever</cp:lastModifiedBy>
  <cp:revision>1</cp:revision>
  <dcterms:modified xsi:type="dcterms:W3CDTF">2025-09-16T23:23:27Z</dcterms:modified>
</cp:coreProperties>
</file>