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cia McKeever" userId="10231998_tp_dropbox_plus" providerId="OAuth2" clId="{FCF2BDA7-08AB-4A88-A356-04883A3AFBE1}"/>
    <pc:docChg chg="addSld modSld sldOrd">
      <pc:chgData name="Stacia McKeever" userId="10231998_tp_dropbox_plus" providerId="OAuth2" clId="{FCF2BDA7-08AB-4A88-A356-04883A3AFBE1}" dt="2025-09-11T17:24:05.397" v="2"/>
      <pc:docMkLst>
        <pc:docMk/>
      </pc:docMkLst>
      <pc:sldChg chg="add">
        <pc:chgData name="Stacia McKeever" userId="10231998_tp_dropbox_plus" providerId="OAuth2" clId="{FCF2BDA7-08AB-4A88-A356-04883A3AFBE1}" dt="2025-09-11T17:23:49.357" v="0"/>
        <pc:sldMkLst>
          <pc:docMk/>
          <pc:sldMk cId="2570225912" sldId="262"/>
        </pc:sldMkLst>
      </pc:sldChg>
      <pc:sldChg chg="add ord modNotes">
        <pc:chgData name="Stacia McKeever" userId="10231998_tp_dropbox_plus" providerId="OAuth2" clId="{FCF2BDA7-08AB-4A88-A356-04883A3AFBE1}" dt="2025-09-11T17:23:59.113" v="1"/>
        <pc:sldMkLst>
          <pc:docMk/>
          <pc:sldMk cId="1979905535" sldId="263"/>
        </pc:sldMkLst>
      </pc:sldChg>
      <pc:sldChg chg="add ord modNotes">
        <pc:chgData name="Stacia McKeever" userId="10231998_tp_dropbox_plus" providerId="OAuth2" clId="{FCF2BDA7-08AB-4A88-A356-04883A3AFBE1}" dt="2025-09-11T17:24:05.397" v="2"/>
        <pc:sldMkLst>
          <pc:docMk/>
          <pc:sldMk cId="2384293888" sldId="264"/>
        </pc:sldMkLst>
      </pc:sldChg>
      <pc:sldChg chg="add">
        <pc:chgData name="Stacia McKeever" userId="10231998_tp_dropbox_plus" providerId="OAuth2" clId="{FCF2BDA7-08AB-4A88-A356-04883A3AFBE1}" dt="2025-09-11T17:23:49.357" v="0"/>
        <pc:sldMkLst>
          <pc:docMk/>
          <pc:sldMk cId="394905923" sldId="265"/>
        </pc:sldMkLst>
      </pc:sldChg>
      <pc:sldChg chg="add">
        <pc:chgData name="Stacia McKeever" userId="10231998_tp_dropbox_plus" providerId="OAuth2" clId="{FCF2BDA7-08AB-4A88-A356-04883A3AFBE1}" dt="2025-09-11T17:23:49.357" v="0"/>
        <pc:sldMkLst>
          <pc:docMk/>
          <pc:sldMk cId="4214432784" sldId="266"/>
        </pc:sldMkLst>
      </pc:sldChg>
      <pc:sldChg chg="add">
        <pc:chgData name="Stacia McKeever" userId="10231998_tp_dropbox_plus" providerId="OAuth2" clId="{FCF2BDA7-08AB-4A88-A356-04883A3AFBE1}" dt="2025-09-11T17:23:49.357" v="0"/>
        <pc:sldMkLst>
          <pc:docMk/>
          <pc:sldMk cId="1945360341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6c5ec03f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6c5ec03f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6c5ec03f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6c5ec03f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6c5ec03f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6c5ec03f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6c5ec03f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66c5ec03f3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6c5ec03f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66c5ec03f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Logo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 title="Day 1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 title="Day 2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Google Shape;78;p16" title="Day 3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" name="Google Shape;86;p17" title="Day 4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p18" title="Day 5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On-screen Show (16:9)</PresentationFormat>
  <Paragraphs>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Stacia McKeever</cp:lastModifiedBy>
  <cp:revision>1</cp:revision>
  <dcterms:modified xsi:type="dcterms:W3CDTF">2025-09-16T23:23:27Z</dcterms:modified>
</cp:coreProperties>
</file>