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256" r:id="rId4"/>
    <p:sldId id="366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65" r:id="rId15"/>
    <p:sldId id="339" r:id="rId16"/>
    <p:sldId id="340" r:id="rId17"/>
    <p:sldId id="341" r:id="rId18"/>
    <p:sldId id="342" r:id="rId19"/>
    <p:sldId id="343" r:id="rId20"/>
    <p:sldId id="344" r:id="rId21"/>
    <p:sldId id="272" r:id="rId22"/>
    <p:sldId id="273" r:id="rId23"/>
    <p:sldId id="274" r:id="rId24"/>
    <p:sldId id="275" r:id="rId25"/>
    <p:sldId id="283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322" r:id="rId34"/>
    <p:sldId id="323" r:id="rId35"/>
    <p:sldId id="319" r:id="rId36"/>
    <p:sldId id="257" r:id="rId37"/>
    <p:sldId id="328" r:id="rId38"/>
    <p:sldId id="353" r:id="rId39"/>
    <p:sldId id="354" r:id="rId40"/>
    <p:sldId id="284" r:id="rId41"/>
    <p:sldId id="285" r:id="rId42"/>
    <p:sldId id="326" r:id="rId43"/>
    <p:sldId id="324" r:id="rId44"/>
    <p:sldId id="320" r:id="rId45"/>
    <p:sldId id="258" r:id="rId46"/>
    <p:sldId id="259" r:id="rId47"/>
    <p:sldId id="355" r:id="rId48"/>
    <p:sldId id="356" r:id="rId49"/>
    <p:sldId id="357" r:id="rId50"/>
    <p:sldId id="286" r:id="rId51"/>
    <p:sldId id="287" r:id="rId52"/>
    <p:sldId id="288" r:id="rId53"/>
    <p:sldId id="289" r:id="rId54"/>
    <p:sldId id="290" r:id="rId55"/>
    <p:sldId id="327" r:id="rId56"/>
    <p:sldId id="333" r:id="rId57"/>
    <p:sldId id="321" r:id="rId58"/>
    <p:sldId id="329" r:id="rId59"/>
    <p:sldId id="330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58" r:id="rId69"/>
    <p:sldId id="359" r:id="rId70"/>
    <p:sldId id="360" r:id="rId71"/>
    <p:sldId id="361" r:id="rId72"/>
    <p:sldId id="291" r:id="rId73"/>
    <p:sldId id="362" r:id="rId74"/>
    <p:sldId id="363" r:id="rId75"/>
    <p:sldId id="364" r:id="rId76"/>
    <p:sldId id="365" r:id="rId77"/>
    <p:sldId id="345" r:id="rId78"/>
    <p:sldId id="292" r:id="rId79"/>
    <p:sldId id="293" r:id="rId80"/>
    <p:sldId id="294" r:id="rId81"/>
    <p:sldId id="295" r:id="rId82"/>
    <p:sldId id="296" r:id="rId83"/>
    <p:sldId id="297" r:id="rId84"/>
    <p:sldId id="298" r:id="rId85"/>
    <p:sldId id="311" r:id="rId86"/>
    <p:sldId id="312" r:id="rId87"/>
    <p:sldId id="313" r:id="rId88"/>
    <p:sldId id="334" r:id="rId89"/>
    <p:sldId id="335" r:id="rId90"/>
    <p:sldId id="309" r:id="rId91"/>
    <p:sldId id="350" r:id="rId92"/>
    <p:sldId id="349" r:id="rId93"/>
    <p:sldId id="351" r:id="rId94"/>
    <p:sldId id="348" r:id="rId95"/>
    <p:sldId id="347" r:id="rId96"/>
    <p:sldId id="307" r:id="rId97"/>
    <p:sldId id="352" r:id="rId98"/>
    <p:sldId id="310" r:id="rId99"/>
    <p:sldId id="308" r:id="rId100"/>
    <p:sldId id="336" r:id="rId101"/>
    <p:sldId id="337" r:id="rId102"/>
    <p:sldId id="338" r:id="rId103"/>
    <p:sldId id="314" r:id="rId104"/>
    <p:sldId id="315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56716B-F120-4B39-A437-02E26F13F74B}" v="1" dt="2025-10-11T01:09:50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DF1A-F916-D186-9135-E623A9AB0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2AD3B-317A-5D56-9F19-3F2C7B8B1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1A43-6F31-E0D3-31C5-A9E5BF5B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A59F-2A6B-84C1-8C32-A4B490D6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BECF-48C8-38A3-DCF9-AD41D28A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F71B-D16C-FF6C-F1CB-BBCC3F12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8889-462A-4D95-2703-C4933B6A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48A6-5839-882B-CD0A-88B2E488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1C9A-A6D0-2658-843A-30BD5560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3267-ABD7-564F-56D9-E8263A47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37EE-F6DE-1E9E-236F-49C585D5D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45628-9460-4775-B5DD-A0276877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4E10-8E8A-0BD7-28CE-0BCBF8A3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21855-4F59-5B6B-1888-0517B6C3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C055E-3767-AAD3-4EB2-0777B7E4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6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F363-700A-07BF-B6D2-75DD4390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E4397-28E1-DCDB-F3EE-3FD3128A7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1224C-83D1-AE3E-F937-B4CEFE6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37E2-A2DE-14ED-B285-25E9C3B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1AA2-A1C0-765B-1C98-468914F5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2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08FE-4C2C-9660-DE74-51D43B3F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89B87-E60E-B12E-F656-5E9665AC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773D-CB48-8A7E-7CE6-FDC2C043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6791A-9193-C678-887F-590B6CFE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8B900-CA91-FC0C-D842-DCFB0715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F8EF-E4E9-09BE-D2DB-66F83C9C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F159-C37A-D467-6DBF-4CEE9810D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D62EF-038E-532F-0FC8-023652DFF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AC1E5-22B3-D29A-5715-449A1FB9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BAB15-6E4F-27F9-5A5C-EE0CA2B8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7FE70-22A4-801F-AC8B-0AF0874D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844F-C478-FAAC-A71B-813C975F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274D-7F1B-98D9-90EF-77C53D17A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64C4C-59CE-8739-CC10-39674A2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CEB71-BD7B-0B4B-0CA6-6FC68EB45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02F77-D2FB-889B-186A-9925B154C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148B2-859C-5877-374B-6860D691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6B39D-1BCB-6C99-C2DC-DD3D88C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A3DE3-BD24-79F9-85E2-81EF533F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1944-00CD-344D-B134-934A6698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B3730-EC31-61AA-5BBC-14E3AD6E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EDF33-1060-5409-FBFF-5D104BFD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E197B-FE55-B9A3-BBD2-83D51B0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264A6-17D5-5139-5C83-3509D07E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8FF9A-B693-FB7C-1C44-C580D02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2BBF-F941-EC9E-A4EA-D93473C4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7616-2371-E7BE-7F6C-E04B1079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E1B6-6058-2E9E-2E23-DBDE6678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99203-C29A-E04F-F437-AB63DF7E4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D96BA-D0E8-22F8-E034-A6C2D5D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BE14-4A88-BC67-B9FC-2B863F0D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E01A9-2BF0-CF67-82B1-F2B6E056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6D73-ED2C-31C9-9AF3-40D7A0E4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A92DF-7A86-2229-BB15-D8CD256D0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673FF-6395-9EC9-9F3E-075C1281F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325FC-4210-DAD5-6886-8B006EED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12217-A895-E06A-1483-B461AAA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3CF26-5436-3C06-0691-C079F90D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502FC-53B8-B36D-6DE1-DDE3A1A2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7416-CE50-9EED-339A-88C78156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AE56-08BE-760F-C6DE-B695D9BD4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6929-3E62-2594-F739-9D5BB30FC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DDF-6410-FD62-CC55-FFD8C0B35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4700-D73C-22C0-34F3-D2A540F6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C687-C775-081E-A723-422746792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3C95A-1911-50E6-42FD-A16EB10944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cartoon characters&#10;&#10;AI-generated content may be incorrect.">
            <a:extLst>
              <a:ext uri="{FF2B5EF4-FFF2-40B4-BE49-F238E27FC236}">
                <a16:creationId xmlns:a16="http://schemas.microsoft.com/office/drawing/2014/main" id="{C7782D19-F207-0511-2F2C-409419080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DD259-E0D9-255D-C639-196EE124A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0524-6E15-FF1D-4718-409312BF9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5D067-FCD3-1D63-2011-A2072D969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6363D6C5-E2E8-95F8-105D-FBAE6CE09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575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E213F-E66E-D150-8F06-D0DF9B324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752C-26EF-1CB3-8090-55AC4EC0BB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1E141-1CCF-0D30-9289-296E4D5D6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0039A414-4FF2-11E9-E2D8-33B626BC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411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5BC92-1416-7DFF-62F9-C175AA285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BC34-67B0-3735-F5AA-4EC59B9871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66477C-1F6C-C274-CEF7-DC1353675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frame with white text&#10;&#10;AI-generated content may be incorrect.">
            <a:extLst>
              <a:ext uri="{FF2B5EF4-FFF2-40B4-BE49-F238E27FC236}">
                <a16:creationId xmlns:a16="http://schemas.microsoft.com/office/drawing/2014/main" id="{1B3987F2-918F-E3C2-EA22-4B36FD634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097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C250E-003A-086A-7630-0E646779D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742F-6504-BB33-C1C8-40419114D4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09E7A-76E9-1D03-ADC5-8B342050F0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888568C3-61E6-5837-9497-F6FBD0E12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634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5506-0F5A-8C11-4747-DB7461F9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0034-21C8-9B25-0BB7-A1603D9B8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980AC-8F6F-D2AD-AEEB-B4912FEEDF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 eating grass&#10;&#10;AI-generated content may be incorrect.">
            <a:extLst>
              <a:ext uri="{FF2B5EF4-FFF2-40B4-BE49-F238E27FC236}">
                <a16:creationId xmlns:a16="http://schemas.microsoft.com/office/drawing/2014/main" id="{D839B258-1BC1-B577-0954-6A13FE90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39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89900-7C8E-94A1-1E47-CC5ED551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A785-676C-748C-6E61-4AF5EEF23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A975F-4A2D-60BA-0DBC-ED194B933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E5D030C0-473A-B14A-E261-B141C3381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02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CC8BD-867D-2C85-418B-341EA851E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9D48D-CA6F-3E50-45A3-CB83D5B21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F3E75-64F8-7DEC-D203-A530D054C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B5F79F8A-874C-50DF-2FBE-EB88F5809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3ED58-092D-2ADA-0CBB-7CDE14408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F640-C1AE-377B-E394-97A696DB9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603BD-DFC3-C040-7A88-3C286B730E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DDEDF68-A7C8-F367-A41A-6A1B36498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5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7FDC7-F23B-A0DF-5F86-60ADB472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95E6-3932-7A8D-5C62-0C5DDE7E5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6306-7C24-0EAC-A134-39366C4048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FA2B3D61-7005-EAB6-0CF9-E069D1241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3E95-0BD2-83C3-9165-8ABA23CC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92F6-955F-4D47-E3BC-E25F0DC9E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5DB6F-E0F4-3812-D159-5D69386FE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stick to a bear&#10;&#10;AI-generated content may be incorrect.">
            <a:extLst>
              <a:ext uri="{FF2B5EF4-FFF2-40B4-BE49-F238E27FC236}">
                <a16:creationId xmlns:a16="http://schemas.microsoft.com/office/drawing/2014/main" id="{1636461D-1AD5-7BFA-49FB-C313DCC0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0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E8DDC-06F9-1832-DE21-624470B21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49B8-D80F-0125-1E09-392C40125F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3FD23-8AA7-B68E-C209-5D208C8759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393D6-F191-EBD5-A2E5-FEC5DA94B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38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64C45-98DA-3ECD-3E54-6A3DEC197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D42B-9792-ECEF-AF88-0C78A950F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A28D8-93E0-DD76-2A43-63600D5BC1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E74D3FE6-860A-4A24-038B-7599284F8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1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87AC9-8700-57D0-9704-C1CFADEE3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B205-66A2-8F71-A71B-9B08AA7C2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1E0CD-6C9A-318B-71FA-54A97EB12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1C339228-52C5-0518-5A20-B2A34B8FE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13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DA803-BD8B-B189-54C8-2229C0945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43FF-14F3-5B17-4BD1-D60AE68300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48BBA-8B33-D7C8-476F-55650CA587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7DC560FC-082E-303C-7977-B8F228AC6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35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12DC4-747A-0675-0309-F1F5A0FA2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9F865-518A-69E8-23CD-9A7532E80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47F19F-791D-0667-9D61-7CF3243DEA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E2493F22-5CBF-EAD8-0D2D-50CCFBF7B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42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BD7C-1D6C-5F12-BF97-7A8D63DE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C767-7753-A992-0C5C-14E2B669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81285-AA0D-CE76-96FB-0E58B2022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CD63-73DF-462C-D276-A8C939603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C7F86-1484-F4F3-FE5E-A442D9AFB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8E32C-1427-BE6D-1A79-1F508F254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30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3A797-EB44-30B3-191F-C507EAB0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2380-8E7A-1317-D93C-F3A20C940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2288B-8BA3-E257-8308-37DF56D88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colored circles&#10;&#10;AI-generated content may be incorrect.">
            <a:extLst>
              <a:ext uri="{FF2B5EF4-FFF2-40B4-BE49-F238E27FC236}">
                <a16:creationId xmlns:a16="http://schemas.microsoft.com/office/drawing/2014/main" id="{98AF08F2-6DF8-3B31-C7EB-126F4402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4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13FA-7A3E-61FD-38E2-726F023F2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6B01-973A-94B9-2EF6-965748ECA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F9ABB-9406-AC57-1503-986691AF8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colorful circle&#10;&#10;AI-generated content may be incorrect.">
            <a:extLst>
              <a:ext uri="{FF2B5EF4-FFF2-40B4-BE49-F238E27FC236}">
                <a16:creationId xmlns:a16="http://schemas.microsoft.com/office/drawing/2014/main" id="{93DE0F70-B3C6-217F-8164-B9A44185D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8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3ADF6-1771-6EA7-9A4D-E3790647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4D46-B3EE-0258-614C-10F7B00E5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88372-23E1-F051-48C1-3CE290A47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BA93A3BC-1A77-1F0E-BE5E-0566EBAB4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5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1B2C-6DC3-3EAB-650C-0EB97886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8C35-9693-9D31-BC7A-726F061C7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14056-ADD4-4FD2-10CB-868D6A14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3E8CAFA2-80AE-CE56-6584-A220924C2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B7874-F5BC-572B-541A-B58E6ADB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22B75-F065-8FE0-FCE4-AC1914B2DF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B8AF1-459E-0D82-0C2A-5BE50CFC67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ck with gears around it&#10;&#10;AI-generated content may be incorrect.">
            <a:extLst>
              <a:ext uri="{FF2B5EF4-FFF2-40B4-BE49-F238E27FC236}">
                <a16:creationId xmlns:a16="http://schemas.microsoft.com/office/drawing/2014/main" id="{D4F145FA-C0D5-6D76-E8CB-B3BAA0525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39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C9A9-D6D6-0B24-4FF2-1FBC3F11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4742-3E57-6010-37C4-7E1870E3E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7AECE-1FF8-C290-73E0-B22CEC439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animals&#10;&#10;AI-generated content may be incorrect.">
            <a:extLst>
              <a:ext uri="{FF2B5EF4-FFF2-40B4-BE49-F238E27FC236}">
                <a16:creationId xmlns:a16="http://schemas.microsoft.com/office/drawing/2014/main" id="{84627EB2-0C8F-ED55-9EFF-C24CC5058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3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A79F-3F5D-658F-1228-FCEB3DBF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FCCB-0E6F-B44B-E4B2-A361788B22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A27F6-4B41-13E5-E592-AE5DBD765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8D2E3BCE-47D8-5BDF-B2D8-2BEE058BE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67F5-79D1-F25C-276B-17C405E5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109F-189F-B8E5-2BCE-0670398BA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81A45-D982-EA0C-B71F-EA78DD551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453C6051-3DDF-45A5-46D9-0772E92DB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8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E239-93CC-8657-DC39-1412DC2B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BA4C-5027-997E-658D-483A2E746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8325-D9F3-7DE4-8EE2-054FB6C4D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72BB0B82-F505-4141-1B96-90072F86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1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C802-3C42-F0DF-3841-A3F61B5BC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690D9-BFEA-D6A4-6A6C-C6C2E6E34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different pictures&#10;&#10;AI-generated content may be incorrect.">
            <a:extLst>
              <a:ext uri="{FF2B5EF4-FFF2-40B4-BE49-F238E27FC236}">
                <a16:creationId xmlns:a16="http://schemas.microsoft.com/office/drawing/2014/main" id="{9D6A76E2-C050-E224-F31D-B4121EC3C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1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4DE21-CECE-662D-3E05-87AB981D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7798-C7F9-CAF0-1CFD-682EBF16A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51B6E-936B-EE4B-6B46-B4DD87482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999EAD93-5F6B-F182-209E-43F50E3B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0202-4B99-05E6-2450-05849FC5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F72A-EF30-A439-979E-9330C2174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87C95-CC70-12DE-F9E7-194E4B2A9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05F65078-1945-A987-EA90-4ACB49A9B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8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B70F-2DDE-F87F-2110-48BCB6C2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61FE-8D6A-8C3A-DE88-5FD398308C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D6B84-A5C3-B2E6-7339-5F6E98563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253A20FD-DA4C-2549-D8F0-7F338A5DE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99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CDD5-A830-0A2C-3EC3-4D97859F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F9E8-296D-54C5-C70A-DC9A2A69A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00A84-4A41-C6FF-BA61-B5DED74E8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6A046F3A-E1E2-4E5F-ED6E-0145F922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78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3EB9-20E4-E91C-C758-F726C835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8CE9-6C9C-A896-6203-591F5AE65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68905-B26B-F0E2-515C-8BE94A2B5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587E7D18-B8F5-D6F2-82E3-59207B1C1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0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80BC-6D4F-5E8E-2E63-8BEE7F6C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664A-2783-5445-0D99-AAFA815C6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8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37B7A-268C-A209-50E4-5302FB73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FA81-9303-C707-C2DA-28DE80483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BC600-7DFE-05AC-3546-81EC17228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B43650E8-BCE7-CE70-A5B9-884A1044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1EDD1-8012-E97C-B88A-FCEB7E2C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BCC1-2E52-0519-0FAD-CD3215D13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AD95B-922F-A34B-38DE-CAB498799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52A3B1B-3443-BE7C-238D-B37B38348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6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D29A-274A-786D-74C1-B732C48DB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9DA2D-6455-6FFB-7426-873E71C9E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48DBFE-8AA6-0F47-F57A-B5D68B323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620B2C45-198B-5BB2-A43D-C874A670B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20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66905-A086-D840-2800-F7025DF49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D921-9723-8EBB-C442-4884DB304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6097-63CF-AC0C-C906-640B93CF6D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608A211C-BD53-92FD-84A6-BB3FE0562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0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2BBFF-9136-1EE3-D920-51FE6F1B5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79F2-5363-E0B6-D0B4-D800FCDD50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2DC84-88C8-7609-C36E-99C2EA0DA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728AE6D-F18C-AE4F-887E-2B597510B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36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E4B3-C436-5BDD-B982-6C6C7C30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A030-749F-CDA4-6798-23FC094A2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51870-FE74-F29E-27D6-FCD0DACE3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two people running&#10;&#10;AI-generated content may be incorrect.">
            <a:extLst>
              <a:ext uri="{FF2B5EF4-FFF2-40B4-BE49-F238E27FC236}">
                <a16:creationId xmlns:a16="http://schemas.microsoft.com/office/drawing/2014/main" id="{967F1A7D-A75F-9D71-B669-2B9DC3EE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5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6778-7254-99EF-88B2-F67117B8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3FD9-681E-63DB-763D-1F8D90435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ED380-3DA0-2EE7-00A3-EDF516F8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ok with a cross on it&#10;&#10;AI-generated content may be incorrect.">
            <a:extLst>
              <a:ext uri="{FF2B5EF4-FFF2-40B4-BE49-F238E27FC236}">
                <a16:creationId xmlns:a16="http://schemas.microsoft.com/office/drawing/2014/main" id="{891157E9-B868-9A1E-760F-8457438B3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99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A8B1-AFDA-648D-62D1-92DE0846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1767-75FB-BCDD-26B5-A0FF20D59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588C-1471-B46B-70CD-65F060BB6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area&#10;&#10;AI-generated content may be incorrect.">
            <a:extLst>
              <a:ext uri="{FF2B5EF4-FFF2-40B4-BE49-F238E27FC236}">
                <a16:creationId xmlns:a16="http://schemas.microsoft.com/office/drawing/2014/main" id="{D6DE7A70-40A3-CD23-03F7-D03355F8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7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DB84-003E-689B-D353-0CC05A2C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08E5-1328-CAAA-4ED3-526D19E12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F087F-7F19-6CDC-4E2A-4EDD8C367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D01C8BAE-7AD8-4046-8DEE-0FD3A0F7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28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2139-94B4-E7CC-53A7-72F90571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3C45-6F60-071B-C70B-FB0D8CEF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3B66-3C08-4CFE-4979-7AF8A04E5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7AD-A463-F82D-D8B7-689E44EA6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63E77-7A48-55E0-BF8C-DD0C382667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73708F30-8741-9626-7E37-7370D664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1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1E59-079C-B564-46CE-B587A714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EB1E-01AE-2CD8-A0DE-1627DD813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7C4BE-F9E9-1B12-020A-8C7C5E104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9E64074-DCC2-8AD4-680D-B66558D1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75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03015-490F-AEF9-8D71-0C699E49A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CA93B-0A2E-58C0-D3BA-13D5E660F7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84FC5-42F5-6B50-AE01-46E7EB59E6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8C92446F-CC25-407F-97A5-B2A3CBBAE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30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BCA33-A35E-AEC0-6683-3CC52F31B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169F0-25B2-9E0B-830B-20D66F944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293A73-5507-5A5D-7D76-B70FDCB03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C6B1966A-2F29-0F40-177A-6250CB2D8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82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0F932-381B-515B-10EC-E4E1F9E5A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FD4CC-05CD-6AE6-54F2-FB00661C0B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31FBA-E539-D378-70AE-33FFD1D2F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8445584-B37D-F664-15B8-7A72E988C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1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66EA8-2215-20EA-982C-F53F36B3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DBA2-9622-DE89-63D9-EF13C6A782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6B2FB-16D4-E9B0-147E-EF80A7088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ABCBF14C-22E4-5813-FC34-C074618EC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99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0FAF-808E-AF6E-4029-3FD0C6F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70B5-1E24-8858-F15E-8036B8D5D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A202E-A906-1475-C561-32FE02A08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7CCFEE3E-6ECC-B414-FA51-C468073D8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3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31415-0B59-65E2-FC4B-57ED3D706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8650-8A39-281B-BFD1-3234E9D6C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E969E-88A7-0BFB-66FD-C3906216B7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hotos of a person&#10;&#10;AI-generated content may be incorrect.">
            <a:extLst>
              <a:ext uri="{FF2B5EF4-FFF2-40B4-BE49-F238E27FC236}">
                <a16:creationId xmlns:a16="http://schemas.microsoft.com/office/drawing/2014/main" id="{0D1A720F-DDDE-36FD-8A25-91E032149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17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6D893-106A-5156-57B8-B2ADB00E2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B852-21A3-7718-10A3-9DB224D12F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B0A82-1362-5FC3-F140-6D652793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C9C09944-E623-D6E8-8E16-2CD27C7E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6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06BE1-CB52-42C6-C30E-899905EB0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1938-1605-1AD3-E85C-1AC769DF7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9A592-823D-2A16-FF03-E035493DF4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frame with white text&#10;&#10;AI-generated content may be incorrect.">
            <a:extLst>
              <a:ext uri="{FF2B5EF4-FFF2-40B4-BE49-F238E27FC236}">
                <a16:creationId xmlns:a16="http://schemas.microsoft.com/office/drawing/2014/main" id="{5FD97DCD-9053-4F31-220A-5247510EF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40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1C0D-9610-5A4B-0972-3F1D760B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AB4A-7E44-13EF-BAE4-12B021694C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2D18F-39FB-FF66-06D1-DAAA72AA2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B78514A1-CDF2-5D44-B604-CDDBF87E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696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B0C7-A8D7-4DAC-5554-9BF3C3D7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D8C8-1A5D-D5C0-5F3E-9D046A747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AA918-EC35-EDE4-A07E-0892AD9CB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ird on a branch&#10;&#10;AI-generated content may be incorrect.">
            <a:extLst>
              <a:ext uri="{FF2B5EF4-FFF2-40B4-BE49-F238E27FC236}">
                <a16:creationId xmlns:a16="http://schemas.microsoft.com/office/drawing/2014/main" id="{032511B9-4512-7D19-57C0-93654F78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1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90502-B537-F151-60B8-50C2465C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5460-B84C-F7A2-1E00-8FCF01F21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CFE2D-05D6-F35A-6707-A0123FEDC3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0C305396-FD94-F85C-7DBD-475C6E39B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591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515F-C01B-2B43-68BC-8E430506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9DC9-F4D3-E3F4-9AD3-6201C96D6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3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E69A-71FA-1273-DA3D-A21D92D9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4A23-DF4B-393E-6B35-8B4206F47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35EA9-62E8-58B4-FA32-7A682C640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F4E7F745-15AD-87F2-0F18-E8D5481E3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1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E9B6-A870-9CDD-B23A-FD86B6E6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B3DA-9B1C-E525-794F-74D154872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A0E66-C5FF-D4E3-FDED-74C4FC6B9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BFF5E586-FBE1-142B-539A-19E10E8A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1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2138-FE43-F465-8E21-20F02898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8426-60BA-670E-94D9-40590457E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18CD5-E3E5-14AC-C926-EEEF78FC3B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D689BBB2-B2EF-491C-AD2B-FD54E068F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5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737A2-951B-AC55-3226-A453FD2CE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F3D5-3852-35A5-B1D5-B513C903E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739C9-0225-F099-AA2E-B917C3BAE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wearing armor holding shields&#10;&#10;AI-generated content may be incorrect.">
            <a:extLst>
              <a:ext uri="{FF2B5EF4-FFF2-40B4-BE49-F238E27FC236}">
                <a16:creationId xmlns:a16="http://schemas.microsoft.com/office/drawing/2014/main" id="{A965E74C-1DA6-E90D-C0E3-37336F5C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822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A9EF-9F7F-C0FB-9045-0E2CECA6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1BF2-521A-6B5C-691C-BDF9D66D7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29C3C-1437-AEF9-121F-7D8B598C3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ox walking on rocks&#10;&#10;AI-generated content may be incorrect.">
            <a:extLst>
              <a:ext uri="{FF2B5EF4-FFF2-40B4-BE49-F238E27FC236}">
                <a16:creationId xmlns:a16="http://schemas.microsoft.com/office/drawing/2014/main" id="{D9506C8F-FE0B-7629-543D-B6ADC573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2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4E2C-C723-8B56-074E-18D192C5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F599-E586-DB1C-83F0-957BBF80F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82B52-CD38-4996-B77E-96B0713CF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alking in the woods&#10;&#10;AI-generated content may be incorrect.">
            <a:extLst>
              <a:ext uri="{FF2B5EF4-FFF2-40B4-BE49-F238E27FC236}">
                <a16:creationId xmlns:a16="http://schemas.microsoft.com/office/drawing/2014/main" id="{8DFBFCB0-6F02-CE01-9E72-4E524B98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292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7ACD-712E-D6D6-C67F-BA500932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A32-9DE8-251F-2AC6-AA089107D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D6A1A-BBD1-50CB-7848-BBDD52180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fly&#10;&#10;AI-generated content may be incorrect.">
            <a:extLst>
              <a:ext uri="{FF2B5EF4-FFF2-40B4-BE49-F238E27FC236}">
                <a16:creationId xmlns:a16="http://schemas.microsoft.com/office/drawing/2014/main" id="{33CA2EF3-41F8-5156-C438-E0398A8F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75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2533-A034-56DE-2F69-122543C3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0281-1BB2-020C-ACA1-31AF17A51B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64474-56D7-3A9E-5365-D9FEEF8D3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eetah running on grass&#10;&#10;AI-generated content may be incorrect.">
            <a:extLst>
              <a:ext uri="{FF2B5EF4-FFF2-40B4-BE49-F238E27FC236}">
                <a16:creationId xmlns:a16="http://schemas.microsoft.com/office/drawing/2014/main" id="{1918A516-3C7C-8EAA-84EC-2F288CD46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4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700B1-E7AB-0968-A7C5-A70ADFC22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AA94-3130-3655-BE3A-E7D0A52C36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C6DCD-E326-8BDA-0C2B-AF3D249D3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ith its mouth open&#10;&#10;AI-generated content may be incorrect.">
            <a:extLst>
              <a:ext uri="{FF2B5EF4-FFF2-40B4-BE49-F238E27FC236}">
                <a16:creationId xmlns:a16="http://schemas.microsoft.com/office/drawing/2014/main" id="{3872B4B9-FD5C-EAA3-DC65-03E6DBDB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13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F1DB3-8FDD-F720-13E7-BAEA1341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053B-DB01-7FBD-441A-B44465A98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6CE46-5145-CA51-8A6C-5EF101D1C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69509-992B-969D-0485-A3B5FF86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45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77201-C285-BA4A-55C2-9EA824386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709B-975F-809C-114C-764508941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00E68-3DE1-601E-B753-567AA25F5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oth&#10;&#10;AI-generated content may be incorrect.">
            <a:extLst>
              <a:ext uri="{FF2B5EF4-FFF2-40B4-BE49-F238E27FC236}">
                <a16:creationId xmlns:a16="http://schemas.microsoft.com/office/drawing/2014/main" id="{423F3E77-7AEB-7CE7-261A-CCC26685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69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AA6EC-5ACC-76FF-F6C4-ADD9997E1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063E1-9D8E-3B35-4F0D-F08E79972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83D18-740F-1468-5A64-BB6EE81376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8450601E-9C76-4535-7201-798523D46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815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40C5F-FF87-4933-3738-A07A95B68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426-6CD1-5194-DB57-F8E37D639E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2819A-0200-4E5D-215C-A521A9BBE0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CD397D7B-317D-3D25-F381-E30B99B70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20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BFC96-A72B-EDDC-5F87-84F4F3B5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D8FA-1A60-7C60-31AC-E9BA89D9E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32EC5-83C8-B968-3AFF-029C65BBE8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animals with text&#10;&#10;AI-generated content may be incorrect.">
            <a:extLst>
              <a:ext uri="{FF2B5EF4-FFF2-40B4-BE49-F238E27FC236}">
                <a16:creationId xmlns:a16="http://schemas.microsoft.com/office/drawing/2014/main" id="{1C4DA7C8-AA0D-2924-540F-5BC6D03FF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193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C35B6-3C22-42D3-F133-22F680B6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B5ED7-ABEC-9E02-9B30-8DA5D36C3B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2F0B4-4073-665D-3CDE-5795CC20E1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9B3EF5F0-E9CF-EB53-FCC1-52F9D37B4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669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BF11-1A6E-DCCC-B6F8-2DCECC4FA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311C4-E43B-3EE3-8D97-51AECD1EBD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D6D87-A100-5DF0-2B65-F107F65D57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41D98F77-E898-E1C2-6FD1-2C4836AB9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1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04A0D-C4DD-3EB4-239A-77747919B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3798-894B-1CFB-DEC9-093A7492B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FCBB3-8370-656E-E8E7-4D38F802A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E61A02D3-58CD-E92B-BFC5-DDB49734F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16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4E7B4-6B08-0506-BAF8-04B844FA5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76FA-582E-03FC-866F-169C55919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7362D-4042-94B6-6229-CA215DCBF5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85B1BE47-195D-780E-BE93-A42823899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366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D6CCB-BC67-BF30-9D47-744A320C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4772-DBA0-1F45-43F9-AA7DBBCEB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8447E-2455-C076-200F-0872EE56ED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4B8955AB-A8B3-78B1-838C-CA38C4489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694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C0E84-A785-3D02-0A75-E7CFF5D8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DB482-4D46-CCEB-D7AB-D48E0A85BE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06E05-0725-9529-135B-99B8266F69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9DF448B5-0144-FA9D-9D6B-334AD31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112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80771-2C3A-8AF7-5250-1EE1144A0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E580-5536-B295-8828-53436DA6C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6512B-63D9-7894-254E-959EC3B237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E8D64AB8-6CB0-EDB4-5C4A-2127AD700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528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CDE5C-C694-E0BA-5F42-FCA4EF923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9DA5E-163B-40EA-ED51-C095FB7062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6D923-6EB6-3395-CC95-3E920FBF2B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356F6CF5-D55F-3B86-FD9D-E16040492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58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3FD25-8C5E-AFBF-D29C-13E0F442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4654-79DB-9F6E-1411-DF626D088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209E4-574F-4757-6D5B-0039887ED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background with photos and text&#10;&#10;AI-generated content may be incorrect.">
            <a:extLst>
              <a:ext uri="{FF2B5EF4-FFF2-40B4-BE49-F238E27FC236}">
                <a16:creationId xmlns:a16="http://schemas.microsoft.com/office/drawing/2014/main" id="{89AA5ECC-3DC8-F4A6-8F7B-100364491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70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DFB7E-02B6-FBB9-CF31-5B89A6E23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C539B-20C8-F498-D038-ED3958C2A7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398DE-B973-CCBA-9B91-D5CBAEF27F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le of coins with text&#10;&#10;AI-generated content may be incorrect.">
            <a:extLst>
              <a:ext uri="{FF2B5EF4-FFF2-40B4-BE49-F238E27FC236}">
                <a16:creationId xmlns:a16="http://schemas.microsoft.com/office/drawing/2014/main" id="{36E86015-6D99-3794-A6DE-08188970D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8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F4C3C-8BEA-4100-D026-624293240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827C9-7962-9DBC-6963-740AD3DACD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6F68F-804A-CD1F-DE5D-1059AC6FA7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83986624-3746-0A18-719F-F11D8763D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505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E03B-0CE7-264A-E5D7-372FBA630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A40FD-86F4-E854-5D4B-2A71FE58D9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D03BD-A699-43CF-7CB2-58748C026E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ndy bar on a wood surface&#10;&#10;AI-generated content may be incorrect.">
            <a:extLst>
              <a:ext uri="{FF2B5EF4-FFF2-40B4-BE49-F238E27FC236}">
                <a16:creationId xmlns:a16="http://schemas.microsoft.com/office/drawing/2014/main" id="{670BBE36-DA99-9591-ACDE-7CE9DD308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32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54F1-85F5-BA20-3220-DFC0024B4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6581-7420-47FC-7FF7-D1F95499C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B1B06-C485-6A98-2C61-864BA6252C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x with a bow&#10;&#10;AI-generated content may be incorrect.">
            <a:extLst>
              <a:ext uri="{FF2B5EF4-FFF2-40B4-BE49-F238E27FC236}">
                <a16:creationId xmlns:a16="http://schemas.microsoft.com/office/drawing/2014/main" id="{46969FCC-DACB-3636-03CB-EF13B172C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028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9E84B-5C24-A1E8-2EEB-7B0EFD38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182D-0905-FDAA-4D48-F9E4CF0443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EC00F-5FF5-D564-47E8-457B74928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owl standing on a tree stump&#10;&#10;AI-generated content may be incorrect.">
            <a:extLst>
              <a:ext uri="{FF2B5EF4-FFF2-40B4-BE49-F238E27FC236}">
                <a16:creationId xmlns:a16="http://schemas.microsoft.com/office/drawing/2014/main" id="{E5DF10A5-29EB-CB11-0279-17DFE37D2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72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E4355-861E-0057-BBC8-032A9C424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01A1-BF25-E52F-15E6-4BB25E016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BFA37-D85E-354C-57E4-7ABF395B1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lose-up of a person's ear&#10;&#10;AI-generated content may be incorrect.">
            <a:extLst>
              <a:ext uri="{FF2B5EF4-FFF2-40B4-BE49-F238E27FC236}">
                <a16:creationId xmlns:a16="http://schemas.microsoft.com/office/drawing/2014/main" id="{F3F339A8-C52F-0D12-6AA7-A9081620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99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9373B-9AEF-6F89-AF2A-D2D83CA07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6B79-20E6-42E1-2A30-E86BD95E8A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7E506-E78B-959D-9C4C-5046BCD91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uler on a wood surface&#10;&#10;AI-generated content may be incorrect.">
            <a:extLst>
              <a:ext uri="{FF2B5EF4-FFF2-40B4-BE49-F238E27FC236}">
                <a16:creationId xmlns:a16="http://schemas.microsoft.com/office/drawing/2014/main" id="{62B67265-DE51-BFCC-13A6-E16BCD183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257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DFF1-9701-1AAA-4F4E-303B5F57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614C-D943-07C8-4C3C-A722B3A4F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7D263-9DF7-5FF8-0D01-1EF20339E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on a leaf&#10;&#10;AI-generated content may be incorrect.">
            <a:extLst>
              <a:ext uri="{FF2B5EF4-FFF2-40B4-BE49-F238E27FC236}">
                <a16:creationId xmlns:a16="http://schemas.microsoft.com/office/drawing/2014/main" id="{576ED534-4E4A-4B44-E686-5AE9676D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37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54FB-1745-6066-726A-4D204EDC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CC37-308B-F91A-6179-5C8C3F347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A3869-EBEA-7A62-6CE1-86A279444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085EBCF2-3D96-DE5E-B04A-0745122FC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41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3044-66FB-31FF-BDB1-1F8416A5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E344-5272-FD17-62ED-50766AC7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95665-1394-1DB4-4432-DEA4AB899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36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2A1B-C5D1-D014-FA64-F78DC594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A6E3-CA4F-BBC2-8551-ABBBED093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3FD44-CFF1-2A3D-8B9C-2B81DEA0F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6F17E378-796D-8A00-6A0B-D6211A10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1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CC1B-BCD0-6E75-70A7-F14E7929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A2E8-F9C9-9B58-CB0F-9E4B5620F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8ED5C-CE9D-31DE-8CC1-697C23CB6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7C36027B-A11A-8E3C-8893-02E5A0F58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0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CDE21-F0CC-AE50-6B2B-A89757997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51A73-1311-D52B-B960-0C6A34D0F0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7110F-EB68-2E91-7693-37E92A099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134E8FF3-1771-D11F-9EDC-500CEC3DD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251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D8D8-2EC7-BFFC-183C-64DEB649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C109-9E59-332D-AB64-6768D7C0B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612A-9686-0CAF-0C44-66D4DBAEB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religious objects&#10;&#10;AI-generated content may be incorrect.">
            <a:extLst>
              <a:ext uri="{FF2B5EF4-FFF2-40B4-BE49-F238E27FC236}">
                <a16:creationId xmlns:a16="http://schemas.microsoft.com/office/drawing/2014/main" id="{028574BE-EE1B-B579-B54D-5D84C60E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95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1E81E-DE24-0AA8-5F8E-970DDA977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FEBA-F633-983E-9600-B2FBDEC5D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82579-01FE-9A3B-D245-B899CBE203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E69E61A3-E71A-5352-6129-A28508A97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679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CFD8B-E67B-CAFF-4EA6-64CFE914E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04EC-5BB1-0542-237E-AC7FE86D2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9C3A6-C1CB-D655-9AD6-5CD156EC50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605D2845-C592-B014-2898-82AEB476A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62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8DECE-FD70-5E9E-43FA-52954A70B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6435-33CA-63DF-C4AE-716C479B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D169D-84D2-8A98-0F7E-FD3F6838A4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359B58BC-731B-9086-CF91-7A6F92A74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804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E3AE4-9508-1AB8-97D3-4AF815CA4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116A7-37D2-BD92-8BC8-7A12CF785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D20246-B106-896D-628A-4AF0000A32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8A4ABE7B-0001-710A-DFD6-238E75106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297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11927-34B5-56F4-04FB-71FE159C3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5596-E25C-0712-4204-F529A5B4F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32F5A-9FED-C0D6-2923-4EC387082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5F5A58AE-E12B-EE29-F060-E7929066B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708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58D-0645-FE57-6421-1319D481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1BEE-B808-F698-27DC-7228749C2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5503A-7511-0D06-5EBC-E28792A19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staff&#10;&#10;AI-generated content may be incorrect.">
            <a:extLst>
              <a:ext uri="{FF2B5EF4-FFF2-40B4-BE49-F238E27FC236}">
                <a16:creationId xmlns:a16="http://schemas.microsoft.com/office/drawing/2014/main" id="{F8312979-DDA7-4261-A1BE-FC1039E8C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81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32471-BA82-C941-6688-7E2D3A742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43CD-91BB-F5A4-60EA-162015BC07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632FF-EBFB-930A-751B-E42A8693BB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C15317F6-DE39-DD03-0C89-DA2426BF3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115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C74EC-2B33-BFB0-7759-E4F8A98A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7E80-A279-6CCB-DE97-47E384BDB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88720-DEF2-739D-00BA-D56787AB0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frame with white text&#10;&#10;AI-generated content may be incorrect.">
            <a:extLst>
              <a:ext uri="{FF2B5EF4-FFF2-40B4-BE49-F238E27FC236}">
                <a16:creationId xmlns:a16="http://schemas.microsoft.com/office/drawing/2014/main" id="{AC72A5C4-9A82-9A9E-E4E0-81D6319E4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9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3D4C-3C9B-208E-F858-0095EACC1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C96F-2BAA-7889-B393-7B2997271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D72E-CA52-B9EE-BA8F-28D016CA35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pictures and symbols&#10;&#10;AI-generated content may be incorrect.">
            <a:extLst>
              <a:ext uri="{FF2B5EF4-FFF2-40B4-BE49-F238E27FC236}">
                <a16:creationId xmlns:a16="http://schemas.microsoft.com/office/drawing/2014/main" id="{684A1FD7-083A-F571-6F8C-47B9D54EB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2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4472</TotalTime>
  <Words>10</Words>
  <Application>Microsoft Office PowerPoint</Application>
  <PresentationFormat>Widescreen</PresentationFormat>
  <Paragraphs>5</Paragraphs>
  <Slides>104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8" baseType="lpstr">
      <vt:lpstr>Aptos</vt:lpstr>
      <vt:lpstr>Aptos Display</vt:lpstr>
      <vt:lpstr>Arial</vt:lpstr>
      <vt:lpstr>Office Theme</vt:lpstr>
      <vt:lpstr>PowerPoint Presentation</vt:lpstr>
      <vt:lpstr>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3</cp:revision>
  <dcterms:created xsi:type="dcterms:W3CDTF">2025-10-06T17:45:18Z</dcterms:created>
  <dcterms:modified xsi:type="dcterms:W3CDTF">2025-10-11T01:09:54Z</dcterms:modified>
</cp:coreProperties>
</file>